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6" r:id="rId3"/>
    <p:sldId id="294" r:id="rId4"/>
    <p:sldId id="264" r:id="rId5"/>
    <p:sldId id="265" r:id="rId6"/>
    <p:sldId id="266" r:id="rId7"/>
    <p:sldId id="267" r:id="rId8"/>
    <p:sldId id="271" r:id="rId9"/>
    <p:sldId id="270" r:id="rId10"/>
    <p:sldId id="272" r:id="rId11"/>
    <p:sldId id="274" r:id="rId12"/>
    <p:sldId id="275" r:id="rId13"/>
    <p:sldId id="273" r:id="rId14"/>
    <p:sldId id="297" r:id="rId15"/>
    <p:sldId id="278" r:id="rId16"/>
    <p:sldId id="276" r:id="rId17"/>
    <p:sldId id="279" r:id="rId18"/>
    <p:sldId id="281" r:id="rId19"/>
    <p:sldId id="282" r:id="rId20"/>
    <p:sldId id="283" r:id="rId21"/>
    <p:sldId id="284" r:id="rId22"/>
    <p:sldId id="292" r:id="rId23"/>
    <p:sldId id="300" r:id="rId24"/>
    <p:sldId id="299" r:id="rId25"/>
    <p:sldId id="293" r:id="rId26"/>
    <p:sldId id="286" r:id="rId27"/>
    <p:sldId id="287" r:id="rId28"/>
    <p:sldId id="288" r:id="rId29"/>
    <p:sldId id="289" r:id="rId30"/>
    <p:sldId id="290" r:id="rId31"/>
    <p:sldId id="291" r:id="rId32"/>
    <p:sldId id="260" r:id="rId33"/>
    <p:sldId id="262" r:id="rId34"/>
    <p:sldId id="268" r:id="rId35"/>
    <p:sldId id="295" r:id="rId36"/>
    <p:sldId id="29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9C7"/>
    <a:srgbClr val="DAE3F3"/>
    <a:srgbClr val="3D6CC1"/>
    <a:srgbClr val="6D91D1"/>
    <a:srgbClr val="5855DD"/>
    <a:srgbClr val="5C5CD6"/>
    <a:srgbClr val="1D53FF"/>
    <a:srgbClr val="5E69F4"/>
    <a:srgbClr val="5F5FD7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9E2CE8-D0A8-431B-95C7-D3A4436F0986}" v="228" dt="2022-07-12T12:22:20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1" autoAdjust="0"/>
    <p:restoredTop sz="89640" autoAdjust="0"/>
  </p:normalViewPr>
  <p:slideViewPr>
    <p:cSldViewPr snapToGrid="0" showGuides="1">
      <p:cViewPr varScale="1">
        <p:scale>
          <a:sx n="74" d="100"/>
          <a:sy n="74" d="100"/>
        </p:scale>
        <p:origin x="1051" y="4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719E2CE8-D0A8-431B-95C7-D3A4436F0986}"/>
    <pc:docChg chg="undo custSel addSld delSld modSld sldOrd modMainMaster">
      <pc:chgData name="김소희" userId="292a1162-0793-4577-a94d-2dae0dfa5995" providerId="ADAL" clId="{719E2CE8-D0A8-431B-95C7-D3A4436F0986}" dt="2022-07-12T12:23:42.366" v="1788" actId="1076"/>
      <pc:docMkLst>
        <pc:docMk/>
      </pc:docMkLst>
      <pc:sldChg chg="modSp add mod">
        <pc:chgData name="김소희" userId="292a1162-0793-4577-a94d-2dae0dfa5995" providerId="ADAL" clId="{719E2CE8-D0A8-431B-95C7-D3A4436F0986}" dt="2022-07-12T05:32:01.836" v="265" actId="1076"/>
        <pc:sldMkLst>
          <pc:docMk/>
          <pc:sldMk cId="130366447" sldId="256"/>
        </pc:sldMkLst>
        <pc:spChg chg="mod">
          <ac:chgData name="김소희" userId="292a1162-0793-4577-a94d-2dae0dfa5995" providerId="ADAL" clId="{719E2CE8-D0A8-431B-95C7-D3A4436F0986}" dt="2022-07-12T05:32:01.836" v="265" actId="1076"/>
          <ac:spMkLst>
            <pc:docMk/>
            <pc:sldMk cId="130366447" sldId="256"/>
            <ac:spMk id="4" creationId="{5E2F97AE-2941-00DB-053C-2FC53EA618EF}"/>
          </ac:spMkLst>
        </pc:spChg>
        <pc:spChg chg="mod">
          <ac:chgData name="김소희" userId="292a1162-0793-4577-a94d-2dae0dfa5995" providerId="ADAL" clId="{719E2CE8-D0A8-431B-95C7-D3A4436F0986}" dt="2022-07-12T05:31:59.159" v="264" actId="1076"/>
          <ac:spMkLst>
            <pc:docMk/>
            <pc:sldMk cId="130366447" sldId="256"/>
            <ac:spMk id="6" creationId="{96694782-0979-24D0-4D63-4DACB413C8D6}"/>
          </ac:spMkLst>
        </pc:spChg>
      </pc:sldChg>
      <pc:sldChg chg="addSp delSp modSp add mod modClrScheme chgLayout">
        <pc:chgData name="김소희" userId="292a1162-0793-4577-a94d-2dae0dfa5995" providerId="ADAL" clId="{719E2CE8-D0A8-431B-95C7-D3A4436F0986}" dt="2022-07-12T09:06:21.755" v="1762" actId="1076"/>
        <pc:sldMkLst>
          <pc:docMk/>
          <pc:sldMk cId="2446456825" sldId="257"/>
        </pc:sldMkLst>
        <pc:spChg chg="mod ord">
          <ac:chgData name="김소희" userId="292a1162-0793-4577-a94d-2dae0dfa5995" providerId="ADAL" clId="{719E2CE8-D0A8-431B-95C7-D3A4436F0986}" dt="2022-07-12T09:06:21.755" v="1762" actId="1076"/>
          <ac:spMkLst>
            <pc:docMk/>
            <pc:sldMk cId="2446456825" sldId="257"/>
            <ac:spMk id="2" creationId="{723FC6EC-1D9F-BD09-E693-16663270BA0C}"/>
          </ac:spMkLst>
        </pc:spChg>
        <pc:spChg chg="add mod">
          <ac:chgData name="김소희" userId="292a1162-0793-4577-a94d-2dae0dfa5995" providerId="ADAL" clId="{719E2CE8-D0A8-431B-95C7-D3A4436F0986}" dt="2022-07-12T05:36:21.585" v="317" actId="207"/>
          <ac:spMkLst>
            <pc:docMk/>
            <pc:sldMk cId="2446456825" sldId="257"/>
            <ac:spMk id="3" creationId="{62D3B468-60CC-2BA7-931B-6AF5E1D1F711}"/>
          </ac:spMkLst>
        </pc:spChg>
        <pc:spChg chg="mod">
          <ac:chgData name="김소희" userId="292a1162-0793-4577-a94d-2dae0dfa5995" providerId="ADAL" clId="{719E2CE8-D0A8-431B-95C7-D3A4436F0986}" dt="2022-07-12T05:36:09.317" v="314" actId="207"/>
          <ac:spMkLst>
            <pc:docMk/>
            <pc:sldMk cId="2446456825" sldId="257"/>
            <ac:spMk id="4" creationId="{5018797D-7F82-F771-AFE9-6BC2D758F841}"/>
          </ac:spMkLst>
        </pc:spChg>
        <pc:spChg chg="add del mod ord">
          <ac:chgData name="김소희" userId="292a1162-0793-4577-a94d-2dae0dfa5995" providerId="ADAL" clId="{719E2CE8-D0A8-431B-95C7-D3A4436F0986}" dt="2022-07-12T09:06:11.149" v="1758" actId="478"/>
          <ac:spMkLst>
            <pc:docMk/>
            <pc:sldMk cId="2446456825" sldId="257"/>
            <ac:spMk id="5" creationId="{9A6DF213-76E4-433B-D24E-EFF522D61447}"/>
          </ac:spMkLst>
        </pc:spChg>
      </pc:sldChg>
      <pc:sldChg chg="addSp delSp modSp del mod">
        <pc:chgData name="김소희" userId="292a1162-0793-4577-a94d-2dae0dfa5995" providerId="ADAL" clId="{719E2CE8-D0A8-431B-95C7-D3A4436F0986}" dt="2022-07-12T06:15:13.024" v="869" actId="2696"/>
        <pc:sldMkLst>
          <pc:docMk/>
          <pc:sldMk cId="3100450580" sldId="259"/>
        </pc:sldMkLst>
        <pc:spChg chg="add mod topLvl">
          <ac:chgData name="김소희" userId="292a1162-0793-4577-a94d-2dae0dfa5995" providerId="ADAL" clId="{719E2CE8-D0A8-431B-95C7-D3A4436F0986}" dt="2022-07-12T05:12:57.871" v="138" actId="1076"/>
          <ac:spMkLst>
            <pc:docMk/>
            <pc:sldMk cId="3100450580" sldId="259"/>
            <ac:spMk id="2" creationId="{1BBE3D83-5D6F-5AC3-CF43-4D49EDDDFCEA}"/>
          </ac:spMkLst>
        </pc:spChg>
        <pc:spChg chg="mod">
          <ac:chgData name="김소희" userId="292a1162-0793-4577-a94d-2dae0dfa5995" providerId="ADAL" clId="{719E2CE8-D0A8-431B-95C7-D3A4436F0986}" dt="2022-07-12T05:18:09.520" v="161" actId="207"/>
          <ac:spMkLst>
            <pc:docMk/>
            <pc:sldMk cId="3100450580" sldId="259"/>
            <ac:spMk id="12" creationId="{FD27C1CD-9F31-25AB-CF79-C071770ECD7C}"/>
          </ac:spMkLst>
        </pc:spChg>
        <pc:spChg chg="add mod topLvl">
          <ac:chgData name="김소희" userId="292a1162-0793-4577-a94d-2dae0dfa5995" providerId="ADAL" clId="{719E2CE8-D0A8-431B-95C7-D3A4436F0986}" dt="2022-07-12T05:12:57.871" v="138" actId="1076"/>
          <ac:spMkLst>
            <pc:docMk/>
            <pc:sldMk cId="3100450580" sldId="259"/>
            <ac:spMk id="14" creationId="{07AA781E-D319-145C-D42B-67FFBD4350B9}"/>
          </ac:spMkLst>
        </pc:spChg>
        <pc:spChg chg="add del mod">
          <ac:chgData name="김소희" userId="292a1162-0793-4577-a94d-2dae0dfa5995" providerId="ADAL" clId="{719E2CE8-D0A8-431B-95C7-D3A4436F0986}" dt="2022-07-12T05:15:05.056" v="151" actId="478"/>
          <ac:spMkLst>
            <pc:docMk/>
            <pc:sldMk cId="3100450580" sldId="259"/>
            <ac:spMk id="16" creationId="{696A3824-6D92-2370-5547-D2AE91A5389B}"/>
          </ac:spMkLst>
        </pc:spChg>
        <pc:spChg chg="mod">
          <ac:chgData name="김소희" userId="292a1162-0793-4577-a94d-2dae0dfa5995" providerId="ADAL" clId="{719E2CE8-D0A8-431B-95C7-D3A4436F0986}" dt="2022-07-12T05:13:07.869" v="142" actId="1076"/>
          <ac:spMkLst>
            <pc:docMk/>
            <pc:sldMk cId="3100450580" sldId="259"/>
            <ac:spMk id="17" creationId="{E33CD751-6BBD-7D75-012B-641032EECAEA}"/>
          </ac:spMkLst>
        </pc:spChg>
        <pc:grpChg chg="add del mod">
          <ac:chgData name="김소희" userId="292a1162-0793-4577-a94d-2dae0dfa5995" providerId="ADAL" clId="{719E2CE8-D0A8-431B-95C7-D3A4436F0986}" dt="2022-07-12T05:03:31.220" v="44" actId="165"/>
          <ac:grpSpMkLst>
            <pc:docMk/>
            <pc:sldMk cId="3100450580" sldId="259"/>
            <ac:grpSpMk id="5" creationId="{22EB88E5-7406-A6F1-9125-6E40C3B56B3C}"/>
          </ac:grpSpMkLst>
        </pc:grpChg>
        <pc:grpChg chg="add del mod">
          <ac:chgData name="김소희" userId="292a1162-0793-4577-a94d-2dae0dfa5995" providerId="ADAL" clId="{719E2CE8-D0A8-431B-95C7-D3A4436F0986}" dt="2022-07-12T05:30:00.556" v="199" actId="21"/>
          <ac:grpSpMkLst>
            <pc:docMk/>
            <pc:sldMk cId="3100450580" sldId="259"/>
            <ac:grpSpMk id="6" creationId="{AEC49582-CBEA-A0AF-A6F2-D292DDB633C3}"/>
          </ac:grpSpMkLst>
        </pc:grpChg>
        <pc:picChg chg="mod topLvl">
          <ac:chgData name="김소희" userId="292a1162-0793-4577-a94d-2dae0dfa5995" providerId="ADAL" clId="{719E2CE8-D0A8-431B-95C7-D3A4436F0986}" dt="2022-07-12T05:12:57.871" v="138" actId="1076"/>
          <ac:picMkLst>
            <pc:docMk/>
            <pc:sldMk cId="3100450580" sldId="259"/>
            <ac:picMk id="1028" creationId="{DDA27E61-827D-73E9-3260-9DCCEB5FEDAF}"/>
          </ac:picMkLst>
        </pc:picChg>
      </pc:sldChg>
      <pc:sldChg chg="delSp add del mod ord modShow">
        <pc:chgData name="김소희" userId="292a1162-0793-4577-a94d-2dae0dfa5995" providerId="ADAL" clId="{719E2CE8-D0A8-431B-95C7-D3A4436F0986}" dt="2022-07-12T09:03:48.256" v="1704" actId="478"/>
        <pc:sldMkLst>
          <pc:docMk/>
          <pc:sldMk cId="1104389732" sldId="260"/>
        </pc:sldMkLst>
        <pc:spChg chg="del">
          <ac:chgData name="김소희" userId="292a1162-0793-4577-a94d-2dae0dfa5995" providerId="ADAL" clId="{719E2CE8-D0A8-431B-95C7-D3A4436F0986}" dt="2022-07-12T09:03:48.256" v="1704" actId="478"/>
          <ac:spMkLst>
            <pc:docMk/>
            <pc:sldMk cId="1104389732" sldId="260"/>
            <ac:spMk id="10" creationId="{8934AD6F-B0C2-3AEC-672B-BE51886D1FD0}"/>
          </ac:spMkLst>
        </pc:spChg>
      </pc:sldChg>
      <pc:sldChg chg="modSp del mod">
        <pc:chgData name="김소희" userId="292a1162-0793-4577-a94d-2dae0dfa5995" providerId="ADAL" clId="{719E2CE8-D0A8-431B-95C7-D3A4436F0986}" dt="2022-07-12T05:34:06.776" v="305" actId="2696"/>
        <pc:sldMkLst>
          <pc:docMk/>
          <pc:sldMk cId="220201674" sldId="261"/>
        </pc:sldMkLst>
        <pc:spChg chg="mod">
          <ac:chgData name="김소희" userId="292a1162-0793-4577-a94d-2dae0dfa5995" providerId="ADAL" clId="{719E2CE8-D0A8-431B-95C7-D3A4436F0986}" dt="2022-07-12T05:17:41.282" v="157" actId="207"/>
          <ac:spMkLst>
            <pc:docMk/>
            <pc:sldMk cId="220201674" sldId="261"/>
            <ac:spMk id="10" creationId="{41B89B00-1A5C-D692-25CC-564DB3234252}"/>
          </ac:spMkLst>
        </pc:spChg>
      </pc:sldChg>
      <pc:sldChg chg="delSp add del mod ord modShow">
        <pc:chgData name="김소희" userId="292a1162-0793-4577-a94d-2dae0dfa5995" providerId="ADAL" clId="{719E2CE8-D0A8-431B-95C7-D3A4436F0986}" dt="2022-07-12T09:03:49.138" v="1705" actId="478"/>
        <pc:sldMkLst>
          <pc:docMk/>
          <pc:sldMk cId="3621600353" sldId="262"/>
        </pc:sldMkLst>
        <pc:spChg chg="del">
          <ac:chgData name="김소희" userId="292a1162-0793-4577-a94d-2dae0dfa5995" providerId="ADAL" clId="{719E2CE8-D0A8-431B-95C7-D3A4436F0986}" dt="2022-07-12T09:03:49.138" v="1705" actId="478"/>
          <ac:spMkLst>
            <pc:docMk/>
            <pc:sldMk cId="3621600353" sldId="262"/>
            <ac:spMk id="7" creationId="{A2BD7B8D-C6B2-2C3C-1AD5-73B307712A10}"/>
          </ac:spMkLst>
        </pc:spChg>
      </pc:sldChg>
      <pc:sldChg chg="delSp modSp add mod">
        <pc:chgData name="김소희" userId="292a1162-0793-4577-a94d-2dae0dfa5995" providerId="ADAL" clId="{719E2CE8-D0A8-431B-95C7-D3A4436F0986}" dt="2022-07-12T09:06:38.291" v="1763" actId="1076"/>
        <pc:sldMkLst>
          <pc:docMk/>
          <pc:sldMk cId="1135472141" sldId="264"/>
        </pc:sldMkLst>
        <pc:spChg chg="del mod">
          <ac:chgData name="김소희" userId="292a1162-0793-4577-a94d-2dae0dfa5995" providerId="ADAL" clId="{719E2CE8-D0A8-431B-95C7-D3A4436F0986}" dt="2022-07-12T09:04:40.333" v="1715" actId="478"/>
          <ac:spMkLst>
            <pc:docMk/>
            <pc:sldMk cId="1135472141" sldId="264"/>
            <ac:spMk id="10" creationId="{A6BA41A1-368E-5081-5919-440A72313473}"/>
          </ac:spMkLst>
        </pc:spChg>
        <pc:spChg chg="mod">
          <ac:chgData name="김소희" userId="292a1162-0793-4577-a94d-2dae0dfa5995" providerId="ADAL" clId="{719E2CE8-D0A8-431B-95C7-D3A4436F0986}" dt="2022-07-12T06:10:46.044" v="849" actId="20577"/>
          <ac:spMkLst>
            <pc:docMk/>
            <pc:sldMk cId="1135472141" sldId="264"/>
            <ac:spMk id="12" creationId="{E9A839B0-8367-BE09-AF08-DE3A2F9F09E2}"/>
          </ac:spMkLst>
        </pc:spChg>
        <pc:spChg chg="mod">
          <ac:chgData name="김소희" userId="292a1162-0793-4577-a94d-2dae0dfa5995" providerId="ADAL" clId="{719E2CE8-D0A8-431B-95C7-D3A4436F0986}" dt="2022-07-12T09:06:38.291" v="1763" actId="1076"/>
          <ac:spMkLst>
            <pc:docMk/>
            <pc:sldMk cId="1135472141" sldId="264"/>
            <ac:spMk id="13" creationId="{E122EB80-AFBD-003B-C4E5-A202F44C32DA}"/>
          </ac:spMkLst>
        </pc:spChg>
        <pc:picChg chg="mod">
          <ac:chgData name="김소희" userId="292a1162-0793-4577-a94d-2dae0dfa5995" providerId="ADAL" clId="{719E2CE8-D0A8-431B-95C7-D3A4436F0986}" dt="2022-07-12T05:58:47.230" v="808" actId="1076"/>
          <ac:picMkLst>
            <pc:docMk/>
            <pc:sldMk cId="1135472141" sldId="264"/>
            <ac:picMk id="1030" creationId="{52988C35-D56F-3636-23F7-F69270B0DD07}"/>
          </ac:picMkLst>
        </pc:picChg>
      </pc:sldChg>
      <pc:sldChg chg="delSp modSp add mod">
        <pc:chgData name="김소희" userId="292a1162-0793-4577-a94d-2dae0dfa5995" providerId="ADAL" clId="{719E2CE8-D0A8-431B-95C7-D3A4436F0986}" dt="2022-07-12T12:20:19.932" v="1778" actId="207"/>
        <pc:sldMkLst>
          <pc:docMk/>
          <pc:sldMk cId="2415365314" sldId="265"/>
        </pc:sldMkLst>
        <pc:spChg chg="mod">
          <ac:chgData name="김소희" userId="292a1162-0793-4577-a94d-2dae0dfa5995" providerId="ADAL" clId="{719E2CE8-D0A8-431B-95C7-D3A4436F0986}" dt="2022-07-12T05:59:34.191" v="814" actId="403"/>
          <ac:spMkLst>
            <pc:docMk/>
            <pc:sldMk cId="2415365314" sldId="265"/>
            <ac:spMk id="7" creationId="{2462B3BC-B840-9FBB-4CEA-676F13852465}"/>
          </ac:spMkLst>
        </pc:spChg>
        <pc:spChg chg="del mod">
          <ac:chgData name="김소희" userId="292a1162-0793-4577-a94d-2dae0dfa5995" providerId="ADAL" clId="{719E2CE8-D0A8-431B-95C7-D3A4436F0986}" dt="2022-07-12T09:04:41.374" v="1716" actId="478"/>
          <ac:spMkLst>
            <pc:docMk/>
            <pc:sldMk cId="2415365314" sldId="265"/>
            <ac:spMk id="12" creationId="{BE4826DA-4CFC-B916-57DF-498B4496F218}"/>
          </ac:spMkLst>
        </pc:spChg>
        <pc:spChg chg="mod">
          <ac:chgData name="김소희" userId="292a1162-0793-4577-a94d-2dae0dfa5995" providerId="ADAL" clId="{719E2CE8-D0A8-431B-95C7-D3A4436F0986}" dt="2022-07-12T12:20:19.932" v="1778" actId="207"/>
          <ac:spMkLst>
            <pc:docMk/>
            <pc:sldMk cId="2415365314" sldId="265"/>
            <ac:spMk id="13" creationId="{AE259050-3870-ABA9-C9D0-015F7CA4A6CB}"/>
          </ac:spMkLst>
        </pc:spChg>
        <pc:spChg chg="mod">
          <ac:chgData name="김소희" userId="292a1162-0793-4577-a94d-2dae0dfa5995" providerId="ADAL" clId="{719E2CE8-D0A8-431B-95C7-D3A4436F0986}" dt="2022-07-12T06:00:53.426" v="840" actId="1076"/>
          <ac:spMkLst>
            <pc:docMk/>
            <pc:sldMk cId="2415365314" sldId="265"/>
            <ac:spMk id="14" creationId="{4DEB26B3-DFB3-5629-95B1-5D66A27D25E9}"/>
          </ac:spMkLst>
        </pc:spChg>
      </pc:sldChg>
      <pc:sldChg chg="delSp modSp add mod">
        <pc:chgData name="김소희" userId="292a1162-0793-4577-a94d-2dae0dfa5995" providerId="ADAL" clId="{719E2CE8-D0A8-431B-95C7-D3A4436F0986}" dt="2022-07-12T09:04:42.399" v="1717" actId="478"/>
        <pc:sldMkLst>
          <pc:docMk/>
          <pc:sldMk cId="613880144" sldId="266"/>
        </pc:sldMkLst>
        <pc:spChg chg="del mod">
          <ac:chgData name="김소희" userId="292a1162-0793-4577-a94d-2dae0dfa5995" providerId="ADAL" clId="{719E2CE8-D0A8-431B-95C7-D3A4436F0986}" dt="2022-07-12T09:04:42.399" v="1717" actId="478"/>
          <ac:spMkLst>
            <pc:docMk/>
            <pc:sldMk cId="613880144" sldId="266"/>
            <ac:spMk id="13" creationId="{29C63ED9-B3AB-CF81-44BC-F00C4072D995}"/>
          </ac:spMkLst>
        </pc:spChg>
        <pc:spChg chg="mod">
          <ac:chgData name="김소희" userId="292a1162-0793-4577-a94d-2dae0dfa5995" providerId="ADAL" clId="{719E2CE8-D0A8-431B-95C7-D3A4436F0986}" dt="2022-07-12T05:59:26.605" v="813" actId="14100"/>
          <ac:spMkLst>
            <pc:docMk/>
            <pc:sldMk cId="613880144" sldId="266"/>
            <ac:spMk id="15" creationId="{144F0060-C2DC-B50E-CD64-6E86C450EA51}"/>
          </ac:spMkLst>
        </pc:spChg>
      </pc:sldChg>
      <pc:sldChg chg="delSp modSp add mod">
        <pc:chgData name="김소희" userId="292a1162-0793-4577-a94d-2dae0dfa5995" providerId="ADAL" clId="{719E2CE8-D0A8-431B-95C7-D3A4436F0986}" dt="2022-07-12T09:04:43.317" v="1718" actId="478"/>
        <pc:sldMkLst>
          <pc:docMk/>
          <pc:sldMk cId="623814145" sldId="267"/>
        </pc:sldMkLst>
        <pc:spChg chg="mod">
          <ac:chgData name="김소희" userId="292a1162-0793-4577-a94d-2dae0dfa5995" providerId="ADAL" clId="{719E2CE8-D0A8-431B-95C7-D3A4436F0986}" dt="2022-07-12T06:01:49.917" v="844" actId="207"/>
          <ac:spMkLst>
            <pc:docMk/>
            <pc:sldMk cId="623814145" sldId="267"/>
            <ac:spMk id="15" creationId="{144F0060-C2DC-B50E-CD64-6E86C450EA51}"/>
          </ac:spMkLst>
        </pc:spChg>
        <pc:spChg chg="del mod">
          <ac:chgData name="김소희" userId="292a1162-0793-4577-a94d-2dae0dfa5995" providerId="ADAL" clId="{719E2CE8-D0A8-431B-95C7-D3A4436F0986}" dt="2022-07-12T09:04:43.317" v="1718" actId="478"/>
          <ac:spMkLst>
            <pc:docMk/>
            <pc:sldMk cId="623814145" sldId="267"/>
            <ac:spMk id="20" creationId="{A3991BCF-9758-714E-98B9-027A6B87455F}"/>
          </ac:spMkLst>
        </pc:spChg>
      </pc:sldChg>
      <pc:sldChg chg="delSp add del mod ord modShow">
        <pc:chgData name="김소희" userId="292a1162-0793-4577-a94d-2dae0dfa5995" providerId="ADAL" clId="{719E2CE8-D0A8-431B-95C7-D3A4436F0986}" dt="2022-07-12T09:03:50.091" v="1706" actId="478"/>
        <pc:sldMkLst>
          <pc:docMk/>
          <pc:sldMk cId="3494316648" sldId="268"/>
        </pc:sldMkLst>
        <pc:spChg chg="del">
          <ac:chgData name="김소희" userId="292a1162-0793-4577-a94d-2dae0dfa5995" providerId="ADAL" clId="{719E2CE8-D0A8-431B-95C7-D3A4436F0986}" dt="2022-07-12T09:03:50.091" v="1706" actId="478"/>
          <ac:spMkLst>
            <pc:docMk/>
            <pc:sldMk cId="3494316648" sldId="268"/>
            <ac:spMk id="13" creationId="{00DA3443-FFF6-BACF-DC83-174E4D158E37}"/>
          </ac:spMkLst>
        </pc:spChg>
      </pc:sldChg>
      <pc:sldChg chg="del">
        <pc:chgData name="김소희" userId="292a1162-0793-4577-a94d-2dae0dfa5995" providerId="ADAL" clId="{719E2CE8-D0A8-431B-95C7-D3A4436F0986}" dt="2022-07-12T05:34:06.776" v="305" actId="2696"/>
        <pc:sldMkLst>
          <pc:docMk/>
          <pc:sldMk cId="3590676522" sldId="269"/>
        </pc:sldMkLst>
      </pc:sldChg>
      <pc:sldChg chg="delSp modSp add del mod">
        <pc:chgData name="김소희" userId="292a1162-0793-4577-a94d-2dae0dfa5995" providerId="ADAL" clId="{719E2CE8-D0A8-431B-95C7-D3A4436F0986}" dt="2022-07-12T09:07:02.374" v="1766" actId="1076"/>
        <pc:sldMkLst>
          <pc:docMk/>
          <pc:sldMk cId="1984382097" sldId="270"/>
        </pc:sldMkLst>
        <pc:spChg chg="mod">
          <ac:chgData name="김소희" userId="292a1162-0793-4577-a94d-2dae0dfa5995" providerId="ADAL" clId="{719E2CE8-D0A8-431B-95C7-D3A4436F0986}" dt="2022-07-12T09:07:02.374" v="1766" actId="1076"/>
          <ac:spMkLst>
            <pc:docMk/>
            <pc:sldMk cId="1984382097" sldId="270"/>
            <ac:spMk id="10" creationId="{31A2BC17-BC80-FE98-6385-6C12B7FEF4D6}"/>
          </ac:spMkLst>
        </pc:spChg>
        <pc:spChg chg="del mod">
          <ac:chgData name="김소희" userId="292a1162-0793-4577-a94d-2dae0dfa5995" providerId="ADAL" clId="{719E2CE8-D0A8-431B-95C7-D3A4436F0986}" dt="2022-07-12T09:04:45.272" v="1720" actId="478"/>
          <ac:spMkLst>
            <pc:docMk/>
            <pc:sldMk cId="1984382097" sldId="270"/>
            <ac:spMk id="13" creationId="{020FDB34-D4E1-1CC8-0F9B-13A8EE17033D}"/>
          </ac:spMkLst>
        </pc:spChg>
        <pc:spChg chg="mod">
          <ac:chgData name="김소희" userId="292a1162-0793-4577-a94d-2dae0dfa5995" providerId="ADAL" clId="{719E2CE8-D0A8-431B-95C7-D3A4436F0986}" dt="2022-07-12T06:12:07.046" v="854" actId="1076"/>
          <ac:spMkLst>
            <pc:docMk/>
            <pc:sldMk cId="1984382097" sldId="270"/>
            <ac:spMk id="18" creationId="{6D9FB85C-F6A6-B2CC-11BD-FCEC3D3DBCA6}"/>
          </ac:spMkLst>
        </pc:spChg>
        <pc:spChg chg="del mod">
          <ac:chgData name="김소희" userId="292a1162-0793-4577-a94d-2dae0dfa5995" providerId="ADAL" clId="{719E2CE8-D0A8-431B-95C7-D3A4436F0986}" dt="2022-07-12T06:11:57.538" v="852" actId="207"/>
          <ac:spMkLst>
            <pc:docMk/>
            <pc:sldMk cId="1984382097" sldId="270"/>
            <ac:spMk id="20" creationId="{F17ED6FE-0713-6E73-7F72-7E96E0E6B1DE}"/>
          </ac:spMkLst>
        </pc:spChg>
        <pc:picChg chg="mod">
          <ac:chgData name="김소희" userId="292a1162-0793-4577-a94d-2dae0dfa5995" providerId="ADAL" clId="{719E2CE8-D0A8-431B-95C7-D3A4436F0986}" dt="2022-07-12T05:08:36.577" v="80" actId="1076"/>
          <ac:picMkLst>
            <pc:docMk/>
            <pc:sldMk cId="1984382097" sldId="270"/>
            <ac:picMk id="6" creationId="{3D0EB8D0-22B2-FCE0-0E1F-671D3D0C147C}"/>
          </ac:picMkLst>
        </pc:picChg>
        <pc:picChg chg="del">
          <ac:chgData name="김소희" userId="292a1162-0793-4577-a94d-2dae0dfa5995" providerId="ADAL" clId="{719E2CE8-D0A8-431B-95C7-D3A4436F0986}" dt="2022-07-12T05:08:31.689" v="78" actId="478"/>
          <ac:picMkLst>
            <pc:docMk/>
            <pc:sldMk cId="1984382097" sldId="270"/>
            <ac:picMk id="12" creationId="{57D67627-F2EB-4085-F4E5-30F24E96F059}"/>
          </ac:picMkLst>
        </pc:picChg>
      </pc:sldChg>
      <pc:sldChg chg="delSp modSp add mod ord">
        <pc:chgData name="김소희" userId="292a1162-0793-4577-a94d-2dae0dfa5995" providerId="ADAL" clId="{719E2CE8-D0A8-431B-95C7-D3A4436F0986}" dt="2022-07-12T09:06:45.911" v="1764" actId="1076"/>
        <pc:sldMkLst>
          <pc:docMk/>
          <pc:sldMk cId="812608794" sldId="271"/>
        </pc:sldMkLst>
        <pc:spChg chg="mod">
          <ac:chgData name="김소희" userId="292a1162-0793-4577-a94d-2dae0dfa5995" providerId="ADAL" clId="{719E2CE8-D0A8-431B-95C7-D3A4436F0986}" dt="2022-07-12T09:06:45.911" v="1764" actId="1076"/>
          <ac:spMkLst>
            <pc:docMk/>
            <pc:sldMk cId="812608794" sldId="271"/>
            <ac:spMk id="19" creationId="{AE8FC35A-D9D5-314D-0437-63F2900BFE6D}"/>
          </ac:spMkLst>
        </pc:spChg>
        <pc:spChg chg="del mod">
          <ac:chgData name="김소희" userId="292a1162-0793-4577-a94d-2dae0dfa5995" providerId="ADAL" clId="{719E2CE8-D0A8-431B-95C7-D3A4436F0986}" dt="2022-07-12T09:04:44.270" v="1719" actId="478"/>
          <ac:spMkLst>
            <pc:docMk/>
            <pc:sldMk cId="812608794" sldId="271"/>
            <ac:spMk id="21" creationId="{6153D772-5015-51EA-72E6-86420FB1B621}"/>
          </ac:spMkLst>
        </pc:spChg>
      </pc:sldChg>
      <pc:sldChg chg="addSp delSp modSp add mod">
        <pc:chgData name="김소희" userId="292a1162-0793-4577-a94d-2dae0dfa5995" providerId="ADAL" clId="{719E2CE8-D0A8-431B-95C7-D3A4436F0986}" dt="2022-07-12T09:04:46.916" v="1722" actId="478"/>
        <pc:sldMkLst>
          <pc:docMk/>
          <pc:sldMk cId="893580010" sldId="272"/>
        </pc:sldMkLst>
        <pc:spChg chg="del mod">
          <ac:chgData name="김소희" userId="292a1162-0793-4577-a94d-2dae0dfa5995" providerId="ADAL" clId="{719E2CE8-D0A8-431B-95C7-D3A4436F0986}" dt="2022-07-12T09:04:46.916" v="1722" actId="478"/>
          <ac:spMkLst>
            <pc:docMk/>
            <pc:sldMk cId="893580010" sldId="272"/>
            <ac:spMk id="12" creationId="{3A7070EA-F321-85D1-0C4A-F7C227DF71CF}"/>
          </ac:spMkLst>
        </pc:spChg>
        <pc:spChg chg="mod">
          <ac:chgData name="김소희" userId="292a1162-0793-4577-a94d-2dae0dfa5995" providerId="ADAL" clId="{719E2CE8-D0A8-431B-95C7-D3A4436F0986}" dt="2022-07-12T06:12:48.843" v="858" actId="1076"/>
          <ac:spMkLst>
            <pc:docMk/>
            <pc:sldMk cId="893580010" sldId="272"/>
            <ac:spMk id="14" creationId="{9D7FFAD2-FA6C-467E-5412-9154D816956C}"/>
          </ac:spMkLst>
        </pc:spChg>
        <pc:picChg chg="add mod">
          <ac:chgData name="김소희" userId="292a1162-0793-4577-a94d-2dae0dfa5995" providerId="ADAL" clId="{719E2CE8-D0A8-431B-95C7-D3A4436F0986}" dt="2022-07-12T06:16:45.148" v="876" actId="1076"/>
          <ac:picMkLst>
            <pc:docMk/>
            <pc:sldMk cId="893580010" sldId="272"/>
            <ac:picMk id="4" creationId="{4B504B5F-18BD-B219-C2EF-6A45E4965559}"/>
          </ac:picMkLst>
        </pc:picChg>
        <pc:picChg chg="del">
          <ac:chgData name="김소희" userId="292a1162-0793-4577-a94d-2dae0dfa5995" providerId="ADAL" clId="{719E2CE8-D0A8-431B-95C7-D3A4436F0986}" dt="2022-07-12T06:20:20.317" v="884" actId="478"/>
          <ac:picMkLst>
            <pc:docMk/>
            <pc:sldMk cId="893580010" sldId="272"/>
            <ac:picMk id="5" creationId="{C50A7A5B-6803-5F36-325A-637BCE335D4B}"/>
          </ac:picMkLst>
        </pc:picChg>
        <pc:picChg chg="add mod">
          <ac:chgData name="김소희" userId="292a1162-0793-4577-a94d-2dae0dfa5995" providerId="ADAL" clId="{719E2CE8-D0A8-431B-95C7-D3A4436F0986}" dt="2022-07-12T06:20:27.134" v="888" actId="1076"/>
          <ac:picMkLst>
            <pc:docMk/>
            <pc:sldMk cId="893580010" sldId="272"/>
            <ac:picMk id="7" creationId="{50577C6C-EC4D-3D24-6306-4C8E1F3E16BF}"/>
          </ac:picMkLst>
        </pc:picChg>
        <pc:picChg chg="del">
          <ac:chgData name="김소희" userId="292a1162-0793-4577-a94d-2dae0dfa5995" providerId="ADAL" clId="{719E2CE8-D0A8-431B-95C7-D3A4436F0986}" dt="2022-07-12T06:16:32.334" v="870" actId="478"/>
          <ac:picMkLst>
            <pc:docMk/>
            <pc:sldMk cId="893580010" sldId="272"/>
            <ac:picMk id="8" creationId="{3322670E-DBB4-B8C6-184A-886411D05B07}"/>
          </ac:picMkLst>
        </pc:picChg>
      </pc:sldChg>
      <pc:sldChg chg="delSp modSp add mod">
        <pc:chgData name="김소희" userId="292a1162-0793-4577-a94d-2dae0dfa5995" providerId="ADAL" clId="{719E2CE8-D0A8-431B-95C7-D3A4436F0986}" dt="2022-07-12T09:04:50.109" v="1725" actId="478"/>
        <pc:sldMkLst>
          <pc:docMk/>
          <pc:sldMk cId="3554643051" sldId="273"/>
        </pc:sldMkLst>
        <pc:spChg chg="del mod">
          <ac:chgData name="김소희" userId="292a1162-0793-4577-a94d-2dae0dfa5995" providerId="ADAL" clId="{719E2CE8-D0A8-431B-95C7-D3A4436F0986}" dt="2022-07-12T09:04:50.109" v="1725" actId="478"/>
          <ac:spMkLst>
            <pc:docMk/>
            <pc:sldMk cId="3554643051" sldId="273"/>
            <ac:spMk id="10" creationId="{AE131160-B144-F983-E7D3-108D4ABB8DFB}"/>
          </ac:spMkLst>
        </pc:spChg>
        <pc:spChg chg="mod">
          <ac:chgData name="김소희" userId="292a1162-0793-4577-a94d-2dae0dfa5995" providerId="ADAL" clId="{719E2CE8-D0A8-431B-95C7-D3A4436F0986}" dt="2022-07-12T06:24:45.274" v="1041" actId="20577"/>
          <ac:spMkLst>
            <pc:docMk/>
            <pc:sldMk cId="3554643051" sldId="273"/>
            <ac:spMk id="13" creationId="{0ED8D3BC-5BCB-68CA-513F-D07241500A74}"/>
          </ac:spMkLst>
        </pc:spChg>
        <pc:spChg chg="mod">
          <ac:chgData name="김소희" userId="292a1162-0793-4577-a94d-2dae0dfa5995" providerId="ADAL" clId="{719E2CE8-D0A8-431B-95C7-D3A4436F0986}" dt="2022-07-12T06:14:30.371" v="868" actId="14100"/>
          <ac:spMkLst>
            <pc:docMk/>
            <pc:sldMk cId="3554643051" sldId="273"/>
            <ac:spMk id="16" creationId="{C7B39ECC-E551-7BD8-910C-9978788F04AA}"/>
          </ac:spMkLst>
        </pc:spChg>
      </pc:sldChg>
      <pc:sldChg chg="addSp delSp modSp add mod">
        <pc:chgData name="김소희" userId="292a1162-0793-4577-a94d-2dae0dfa5995" providerId="ADAL" clId="{719E2CE8-D0A8-431B-95C7-D3A4436F0986}" dt="2022-07-12T09:04:47.965" v="1723" actId="478"/>
        <pc:sldMkLst>
          <pc:docMk/>
          <pc:sldMk cId="2982041705" sldId="274"/>
        </pc:sldMkLst>
        <pc:spChg chg="del mod">
          <ac:chgData name="김소희" userId="292a1162-0793-4577-a94d-2dae0dfa5995" providerId="ADAL" clId="{719E2CE8-D0A8-431B-95C7-D3A4436F0986}" dt="2022-07-12T09:04:47.965" v="1723" actId="478"/>
          <ac:spMkLst>
            <pc:docMk/>
            <pc:sldMk cId="2982041705" sldId="274"/>
            <ac:spMk id="10" creationId="{1874F8C2-2F84-B6D8-9539-6F33AFD62A5E}"/>
          </ac:spMkLst>
        </pc:spChg>
        <pc:spChg chg="mod">
          <ac:chgData name="김소희" userId="292a1162-0793-4577-a94d-2dae0dfa5995" providerId="ADAL" clId="{719E2CE8-D0A8-431B-95C7-D3A4436F0986}" dt="2022-07-12T06:13:29.561" v="861" actId="14100"/>
          <ac:spMkLst>
            <pc:docMk/>
            <pc:sldMk cId="2982041705" sldId="274"/>
            <ac:spMk id="18" creationId="{6F687842-D5AF-FA5B-2CBD-858D69A1C8DD}"/>
          </ac:spMkLst>
        </pc:spChg>
        <pc:picChg chg="add mod">
          <ac:chgData name="김소희" userId="292a1162-0793-4577-a94d-2dae0dfa5995" providerId="ADAL" clId="{719E2CE8-D0A8-431B-95C7-D3A4436F0986}" dt="2022-07-12T06:19:27.741" v="883" actId="1076"/>
          <ac:picMkLst>
            <pc:docMk/>
            <pc:sldMk cId="2982041705" sldId="274"/>
            <ac:picMk id="4" creationId="{E98682D3-371B-EAEB-0AE6-E5C626FF661C}"/>
          </ac:picMkLst>
        </pc:picChg>
        <pc:picChg chg="add mod">
          <ac:chgData name="김소희" userId="292a1162-0793-4577-a94d-2dae0dfa5995" providerId="ADAL" clId="{719E2CE8-D0A8-431B-95C7-D3A4436F0986}" dt="2022-07-12T06:20:46.731" v="895" actId="1076"/>
          <ac:picMkLst>
            <pc:docMk/>
            <pc:sldMk cId="2982041705" sldId="274"/>
            <ac:picMk id="6" creationId="{BCCF9E41-60F4-4291-6C98-CCF8BA3C923E}"/>
          </ac:picMkLst>
        </pc:picChg>
        <pc:picChg chg="del">
          <ac:chgData name="김소희" userId="292a1162-0793-4577-a94d-2dae0dfa5995" providerId="ADAL" clId="{719E2CE8-D0A8-431B-95C7-D3A4436F0986}" dt="2022-07-12T06:20:39.269" v="889" actId="478"/>
          <ac:picMkLst>
            <pc:docMk/>
            <pc:sldMk cId="2982041705" sldId="274"/>
            <ac:picMk id="15" creationId="{670CA1A1-9936-2D7B-C8B3-DEC12DC7E2A4}"/>
          </ac:picMkLst>
        </pc:picChg>
        <pc:picChg chg="del">
          <ac:chgData name="김소희" userId="292a1162-0793-4577-a94d-2dae0dfa5995" providerId="ADAL" clId="{719E2CE8-D0A8-431B-95C7-D3A4436F0986}" dt="2022-07-12T06:18:35.616" v="877" actId="478"/>
          <ac:picMkLst>
            <pc:docMk/>
            <pc:sldMk cId="2982041705" sldId="274"/>
            <ac:picMk id="17" creationId="{AD263769-E32C-65C9-C39B-8D9D78321ACF}"/>
          </ac:picMkLst>
        </pc:picChg>
      </pc:sldChg>
      <pc:sldChg chg="addSp delSp modSp add mod">
        <pc:chgData name="김소희" userId="292a1162-0793-4577-a94d-2dae0dfa5995" providerId="ADAL" clId="{719E2CE8-D0A8-431B-95C7-D3A4436F0986}" dt="2022-07-12T09:04:48.951" v="1724" actId="478"/>
        <pc:sldMkLst>
          <pc:docMk/>
          <pc:sldMk cId="717350227" sldId="275"/>
        </pc:sldMkLst>
        <pc:spChg chg="mod">
          <ac:chgData name="김소희" userId="292a1162-0793-4577-a94d-2dae0dfa5995" providerId="ADAL" clId="{719E2CE8-D0A8-431B-95C7-D3A4436F0986}" dt="2022-07-12T06:21:21.126" v="901" actId="1076"/>
          <ac:spMkLst>
            <pc:docMk/>
            <pc:sldMk cId="717350227" sldId="275"/>
            <ac:spMk id="10" creationId="{7BA8783C-F1B5-FE09-FD8F-CA11C6119AD4}"/>
          </ac:spMkLst>
        </pc:spChg>
        <pc:spChg chg="del mod">
          <ac:chgData name="김소희" userId="292a1162-0793-4577-a94d-2dae0dfa5995" providerId="ADAL" clId="{719E2CE8-D0A8-431B-95C7-D3A4436F0986}" dt="2022-07-12T09:04:48.951" v="1724" actId="478"/>
          <ac:spMkLst>
            <pc:docMk/>
            <pc:sldMk cId="717350227" sldId="275"/>
            <ac:spMk id="12" creationId="{C886F6A9-3F94-64C1-5023-AC3E5A3E42B2}"/>
          </ac:spMkLst>
        </pc:spChg>
        <pc:spChg chg="mod">
          <ac:chgData name="김소희" userId="292a1162-0793-4577-a94d-2dae0dfa5995" providerId="ADAL" clId="{719E2CE8-D0A8-431B-95C7-D3A4436F0986}" dt="2022-07-12T06:22:24.016" v="920" actId="20577"/>
          <ac:spMkLst>
            <pc:docMk/>
            <pc:sldMk cId="717350227" sldId="275"/>
            <ac:spMk id="18" creationId="{B3CB2606-01D0-36DE-A764-0D4A95331FB2}"/>
          </ac:spMkLst>
        </pc:spChg>
        <pc:picChg chg="add mod">
          <ac:chgData name="김소희" userId="292a1162-0793-4577-a94d-2dae0dfa5995" providerId="ADAL" clId="{719E2CE8-D0A8-431B-95C7-D3A4436F0986}" dt="2022-07-12T06:21:19.530" v="900" actId="1076"/>
          <ac:picMkLst>
            <pc:docMk/>
            <pc:sldMk cId="717350227" sldId="275"/>
            <ac:picMk id="4" creationId="{6CEA2C15-F35C-7278-A1D5-83F7BE963EDC}"/>
          </ac:picMkLst>
        </pc:picChg>
        <pc:picChg chg="add mod">
          <ac:chgData name="김소희" userId="292a1162-0793-4577-a94d-2dae0dfa5995" providerId="ADAL" clId="{719E2CE8-D0A8-431B-95C7-D3A4436F0986}" dt="2022-07-12T06:21:38.856" v="906" actId="1076"/>
          <ac:picMkLst>
            <pc:docMk/>
            <pc:sldMk cId="717350227" sldId="275"/>
            <ac:picMk id="6" creationId="{589B6BE4-78EA-3227-7728-4C89DA380E7F}"/>
          </ac:picMkLst>
        </pc:picChg>
        <pc:picChg chg="del">
          <ac:chgData name="김소희" userId="292a1162-0793-4577-a94d-2dae0dfa5995" providerId="ADAL" clId="{719E2CE8-D0A8-431B-95C7-D3A4436F0986}" dt="2022-07-12T06:21:11.182" v="896" actId="478"/>
          <ac:picMkLst>
            <pc:docMk/>
            <pc:sldMk cId="717350227" sldId="275"/>
            <ac:picMk id="14" creationId="{12D7E8BD-D1C2-6558-A1C6-D3910C948449}"/>
          </ac:picMkLst>
        </pc:picChg>
        <pc:picChg chg="del">
          <ac:chgData name="김소희" userId="292a1162-0793-4577-a94d-2dae0dfa5995" providerId="ADAL" clId="{719E2CE8-D0A8-431B-95C7-D3A4436F0986}" dt="2022-07-12T06:21:32.799" v="902" actId="478"/>
          <ac:picMkLst>
            <pc:docMk/>
            <pc:sldMk cId="717350227" sldId="275"/>
            <ac:picMk id="17" creationId="{C836C386-F0AD-624B-B8E0-0EC8B8C943A6}"/>
          </ac:picMkLst>
        </pc:picChg>
      </pc:sldChg>
      <pc:sldChg chg="addSp delSp modSp mod">
        <pc:chgData name="김소희" userId="292a1162-0793-4577-a94d-2dae0dfa5995" providerId="ADAL" clId="{719E2CE8-D0A8-431B-95C7-D3A4436F0986}" dt="2022-07-12T12:22:20.781" v="1782"/>
        <pc:sldMkLst>
          <pc:docMk/>
          <pc:sldMk cId="414766200" sldId="276"/>
        </pc:sldMkLst>
        <pc:spChg chg="add mod">
          <ac:chgData name="김소희" userId="292a1162-0793-4577-a94d-2dae0dfa5995" providerId="ADAL" clId="{719E2CE8-D0A8-431B-95C7-D3A4436F0986}" dt="2022-07-12T06:27:45.228" v="1080" actId="20577"/>
          <ac:spMkLst>
            <pc:docMk/>
            <pc:sldMk cId="414766200" sldId="276"/>
            <ac:spMk id="2" creationId="{38F1AB1C-73E9-F835-AC42-39F05AC73E4E}"/>
          </ac:spMkLst>
        </pc:spChg>
        <pc:spChg chg="add mod">
          <ac:chgData name="김소희" userId="292a1162-0793-4577-a94d-2dae0dfa5995" providerId="ADAL" clId="{719E2CE8-D0A8-431B-95C7-D3A4436F0986}" dt="2022-07-12T06:29:19.790" v="1093" actId="1036"/>
          <ac:spMkLst>
            <pc:docMk/>
            <pc:sldMk cId="414766200" sldId="276"/>
            <ac:spMk id="10" creationId="{AEAD2445-D04C-828D-344C-072D154D9D37}"/>
          </ac:spMkLst>
        </pc:spChg>
        <pc:spChg chg="mod">
          <ac:chgData name="김소희" userId="292a1162-0793-4577-a94d-2dae0dfa5995" providerId="ADAL" clId="{719E2CE8-D0A8-431B-95C7-D3A4436F0986}" dt="2022-07-12T06:26:27.873" v="1042" actId="1076"/>
          <ac:spMkLst>
            <pc:docMk/>
            <pc:sldMk cId="414766200" sldId="276"/>
            <ac:spMk id="13" creationId="{92171587-749B-6AFB-3E90-A2E144BC05D5}"/>
          </ac:spMkLst>
        </pc:spChg>
        <pc:spChg chg="mod">
          <ac:chgData name="김소희" userId="292a1162-0793-4577-a94d-2dae0dfa5995" providerId="ADAL" clId="{719E2CE8-D0A8-431B-95C7-D3A4436F0986}" dt="2022-07-12T06:26:32.515" v="1044" actId="1076"/>
          <ac:spMkLst>
            <pc:docMk/>
            <pc:sldMk cId="414766200" sldId="276"/>
            <ac:spMk id="14" creationId="{D3E5A4A6-B3C3-56E6-F80A-BCB97017CAB2}"/>
          </ac:spMkLst>
        </pc:spChg>
        <pc:picChg chg="add mod">
          <ac:chgData name="김소희" userId="292a1162-0793-4577-a94d-2dae0dfa5995" providerId="ADAL" clId="{719E2CE8-D0A8-431B-95C7-D3A4436F0986}" dt="2022-07-12T08:35:54.015" v="1543" actId="1076"/>
          <ac:picMkLst>
            <pc:docMk/>
            <pc:sldMk cId="414766200" sldId="276"/>
            <ac:picMk id="4" creationId="{0DF940CA-B473-48CE-AC8A-9E42AEEABF97}"/>
          </ac:picMkLst>
        </pc:picChg>
        <pc:picChg chg="add mod">
          <ac:chgData name="김소희" userId="292a1162-0793-4577-a94d-2dae0dfa5995" providerId="ADAL" clId="{719E2CE8-D0A8-431B-95C7-D3A4436F0986}" dt="2022-07-12T12:22:20.781" v="1782"/>
          <ac:picMkLst>
            <pc:docMk/>
            <pc:sldMk cId="414766200" sldId="276"/>
            <ac:picMk id="15" creationId="{56DF0F76-74A3-6278-6D56-4E25537254C4}"/>
          </ac:picMkLst>
        </pc:picChg>
        <pc:picChg chg="del mod">
          <ac:chgData name="김소희" userId="292a1162-0793-4577-a94d-2dae0dfa5995" providerId="ADAL" clId="{719E2CE8-D0A8-431B-95C7-D3A4436F0986}" dt="2022-07-12T12:22:15.422" v="1781" actId="478"/>
          <ac:picMkLst>
            <pc:docMk/>
            <pc:sldMk cId="414766200" sldId="276"/>
            <ac:picMk id="1026" creationId="{6F4585AC-3C81-7CA5-CC90-6D5D52DB2931}"/>
          </ac:picMkLst>
        </pc:picChg>
      </pc:sldChg>
      <pc:sldChg chg="delSp modSp del mod ord">
        <pc:chgData name="김소희" userId="292a1162-0793-4577-a94d-2dae0dfa5995" providerId="ADAL" clId="{719E2CE8-D0A8-431B-95C7-D3A4436F0986}" dt="2022-07-12T05:30:44.910" v="209" actId="2696"/>
        <pc:sldMkLst>
          <pc:docMk/>
          <pc:sldMk cId="4253845338" sldId="277"/>
        </pc:sldMkLst>
        <pc:spChg chg="del mod">
          <ac:chgData name="김소희" userId="292a1162-0793-4577-a94d-2dae0dfa5995" providerId="ADAL" clId="{719E2CE8-D0A8-431B-95C7-D3A4436F0986}" dt="2022-07-12T05:30:42.271" v="208" actId="21"/>
          <ac:spMkLst>
            <pc:docMk/>
            <pc:sldMk cId="4253845338" sldId="277"/>
            <ac:spMk id="2" creationId="{B682E834-16C9-BB57-058F-27627D6F704A}"/>
          </ac:spMkLst>
        </pc:spChg>
        <pc:spChg chg="del mod">
          <ac:chgData name="김소희" userId="292a1162-0793-4577-a94d-2dae0dfa5995" providerId="ADAL" clId="{719E2CE8-D0A8-431B-95C7-D3A4436F0986}" dt="2022-07-12T05:30:29.360" v="205" actId="478"/>
          <ac:spMkLst>
            <pc:docMk/>
            <pc:sldMk cId="4253845338" sldId="277"/>
            <ac:spMk id="5" creationId="{A346394D-444A-EA17-0E4B-B5088964595E}"/>
          </ac:spMkLst>
        </pc:spChg>
        <pc:picChg chg="del">
          <ac:chgData name="김소희" userId="292a1162-0793-4577-a94d-2dae0dfa5995" providerId="ADAL" clId="{719E2CE8-D0A8-431B-95C7-D3A4436F0986}" dt="2022-07-12T05:30:40.516" v="207" actId="478"/>
          <ac:picMkLst>
            <pc:docMk/>
            <pc:sldMk cId="4253845338" sldId="277"/>
            <ac:picMk id="7" creationId="{64009DDC-EDE8-BB74-2219-7AB54A25A467}"/>
          </ac:picMkLst>
        </pc:picChg>
      </pc:sldChg>
      <pc:sldChg chg="addSp delSp modSp mod">
        <pc:chgData name="김소희" userId="292a1162-0793-4577-a94d-2dae0dfa5995" providerId="ADAL" clId="{719E2CE8-D0A8-431B-95C7-D3A4436F0986}" dt="2022-07-12T12:22:09.938" v="1780" actId="1076"/>
        <pc:sldMkLst>
          <pc:docMk/>
          <pc:sldMk cId="4010920400" sldId="278"/>
        </pc:sldMkLst>
        <pc:spChg chg="mod">
          <ac:chgData name="김소희" userId="292a1162-0793-4577-a94d-2dae0dfa5995" providerId="ADAL" clId="{719E2CE8-D0A8-431B-95C7-D3A4436F0986}" dt="2022-07-12T05:18:15.950" v="162" actId="207"/>
          <ac:spMkLst>
            <pc:docMk/>
            <pc:sldMk cId="4010920400" sldId="278"/>
            <ac:spMk id="6" creationId="{47BD30FC-AA12-F8BB-94DA-ADCCAD2D27E9}"/>
          </ac:spMkLst>
        </pc:spChg>
        <pc:spChg chg="mod">
          <ac:chgData name="김소희" userId="292a1162-0793-4577-a94d-2dae0dfa5995" providerId="ADAL" clId="{719E2CE8-D0A8-431B-95C7-D3A4436F0986}" dt="2022-07-12T05:05:06.059" v="64" actId="12"/>
          <ac:spMkLst>
            <pc:docMk/>
            <pc:sldMk cId="4010920400" sldId="278"/>
            <ac:spMk id="12" creationId="{16CDBDF1-E38F-B50D-5A29-E1C30E33EF79}"/>
          </ac:spMkLst>
        </pc:spChg>
        <pc:spChg chg="add del mod">
          <ac:chgData name="김소희" userId="292a1162-0793-4577-a94d-2dae0dfa5995" providerId="ADAL" clId="{719E2CE8-D0A8-431B-95C7-D3A4436F0986}" dt="2022-07-12T09:03:58.714" v="1709" actId="478"/>
          <ac:spMkLst>
            <pc:docMk/>
            <pc:sldMk cId="4010920400" sldId="278"/>
            <ac:spMk id="13" creationId="{DCE68A69-F61F-AAF2-714D-90745DA5A0B3}"/>
          </ac:spMkLst>
        </pc:spChg>
        <pc:spChg chg="mod">
          <ac:chgData name="김소희" userId="292a1162-0793-4577-a94d-2dae0dfa5995" providerId="ADAL" clId="{719E2CE8-D0A8-431B-95C7-D3A4436F0986}" dt="2022-07-12T09:07:14.503" v="1767" actId="1076"/>
          <ac:spMkLst>
            <pc:docMk/>
            <pc:sldMk cId="4010920400" sldId="278"/>
            <ac:spMk id="14" creationId="{206DA881-35C9-43D6-328E-C4987A6D6BFB}"/>
          </ac:spMkLst>
        </pc:spChg>
        <pc:picChg chg="add mod">
          <ac:chgData name="김소희" userId="292a1162-0793-4577-a94d-2dae0dfa5995" providerId="ADAL" clId="{719E2CE8-D0A8-431B-95C7-D3A4436F0986}" dt="2022-07-12T12:22:09.938" v="1780" actId="1076"/>
          <ac:picMkLst>
            <pc:docMk/>
            <pc:sldMk cId="4010920400" sldId="278"/>
            <ac:picMk id="13" creationId="{17CD4F4A-5A63-B22B-1E52-0EA06CC81580}"/>
          </ac:picMkLst>
        </pc:picChg>
      </pc:sldChg>
      <pc:sldChg chg="modSp mod">
        <pc:chgData name="김소희" userId="292a1162-0793-4577-a94d-2dae0dfa5995" providerId="ADAL" clId="{719E2CE8-D0A8-431B-95C7-D3A4436F0986}" dt="2022-07-12T06:29:40.336" v="1095" actId="113"/>
        <pc:sldMkLst>
          <pc:docMk/>
          <pc:sldMk cId="1915869478" sldId="279"/>
        </pc:sldMkLst>
        <pc:spChg chg="mod">
          <ac:chgData name="김소희" userId="292a1162-0793-4577-a94d-2dae0dfa5995" providerId="ADAL" clId="{719E2CE8-D0A8-431B-95C7-D3A4436F0986}" dt="2022-07-12T05:06:50.827" v="65" actId="207"/>
          <ac:spMkLst>
            <pc:docMk/>
            <pc:sldMk cId="1915869478" sldId="279"/>
            <ac:spMk id="14" creationId="{D3E5A4A6-B3C3-56E6-F80A-BCB97017CAB2}"/>
          </ac:spMkLst>
        </pc:spChg>
        <pc:spChg chg="mod">
          <ac:chgData name="김소희" userId="292a1162-0793-4577-a94d-2dae0dfa5995" providerId="ADAL" clId="{719E2CE8-D0A8-431B-95C7-D3A4436F0986}" dt="2022-07-12T06:29:40.336" v="1095" actId="113"/>
          <ac:spMkLst>
            <pc:docMk/>
            <pc:sldMk cId="1915869478" sldId="279"/>
            <ac:spMk id="15" creationId="{275C0C19-5290-22B8-BF01-FA8CE7D24701}"/>
          </ac:spMkLst>
        </pc:spChg>
      </pc:sldChg>
      <pc:sldChg chg="modSp mod">
        <pc:chgData name="김소희" userId="292a1162-0793-4577-a94d-2dae0dfa5995" providerId="ADAL" clId="{719E2CE8-D0A8-431B-95C7-D3A4436F0986}" dt="2022-07-12T06:59:55.706" v="1298" actId="207"/>
        <pc:sldMkLst>
          <pc:docMk/>
          <pc:sldMk cId="657318667" sldId="281"/>
        </pc:sldMkLst>
        <pc:spChg chg="mod">
          <ac:chgData name="김소희" userId="292a1162-0793-4577-a94d-2dae0dfa5995" providerId="ADAL" clId="{719E2CE8-D0A8-431B-95C7-D3A4436F0986}" dt="2022-07-12T06:33:14.338" v="1102" actId="113"/>
          <ac:spMkLst>
            <pc:docMk/>
            <pc:sldMk cId="657318667" sldId="281"/>
            <ac:spMk id="10" creationId="{2A2D549C-1408-BBDB-BA01-5CF19166C7CB}"/>
          </ac:spMkLst>
        </pc:spChg>
        <pc:spChg chg="mod">
          <ac:chgData name="김소희" userId="292a1162-0793-4577-a94d-2dae0dfa5995" providerId="ADAL" clId="{719E2CE8-D0A8-431B-95C7-D3A4436F0986}" dt="2022-07-12T05:07:17.578" v="71" actId="404"/>
          <ac:spMkLst>
            <pc:docMk/>
            <pc:sldMk cId="657318667" sldId="281"/>
            <ac:spMk id="16" creationId="{D8CA5A1B-31D2-A7B6-B9A0-C67FA2695913}"/>
          </ac:spMkLst>
        </pc:spChg>
        <pc:spChg chg="mod">
          <ac:chgData name="김소희" userId="292a1162-0793-4577-a94d-2dae0dfa5995" providerId="ADAL" clId="{719E2CE8-D0A8-431B-95C7-D3A4436F0986}" dt="2022-07-12T06:59:55.706" v="1298" actId="207"/>
          <ac:spMkLst>
            <pc:docMk/>
            <pc:sldMk cId="657318667" sldId="281"/>
            <ac:spMk id="17" creationId="{8F976A47-39CA-7B2A-1011-BFE90DBF1771}"/>
          </ac:spMkLst>
        </pc:spChg>
        <pc:spChg chg="mod">
          <ac:chgData name="김소희" userId="292a1162-0793-4577-a94d-2dae0dfa5995" providerId="ADAL" clId="{719E2CE8-D0A8-431B-95C7-D3A4436F0986}" dt="2022-07-12T06:35:09.916" v="1104" actId="14100"/>
          <ac:spMkLst>
            <pc:docMk/>
            <pc:sldMk cId="657318667" sldId="281"/>
            <ac:spMk id="18" creationId="{956618FE-7AC0-031E-EF16-EDA80A50C20D}"/>
          </ac:spMkLst>
        </pc:spChg>
      </pc:sldChg>
      <pc:sldChg chg="addSp delSp modSp mod">
        <pc:chgData name="김소희" userId="292a1162-0793-4577-a94d-2dae0dfa5995" providerId="ADAL" clId="{719E2CE8-D0A8-431B-95C7-D3A4436F0986}" dt="2022-07-12T06:59:57.513" v="1299" actId="207"/>
        <pc:sldMkLst>
          <pc:docMk/>
          <pc:sldMk cId="3625348957" sldId="282"/>
        </pc:sldMkLst>
        <pc:spChg chg="mod">
          <ac:chgData name="김소희" userId="292a1162-0793-4577-a94d-2dae0dfa5995" providerId="ADAL" clId="{719E2CE8-D0A8-431B-95C7-D3A4436F0986}" dt="2022-07-12T06:49:55.916" v="1267" actId="20577"/>
          <ac:spMkLst>
            <pc:docMk/>
            <pc:sldMk cId="3625348957" sldId="282"/>
            <ac:spMk id="10" creationId="{2A2D549C-1408-BBDB-BA01-5CF19166C7CB}"/>
          </ac:spMkLst>
        </pc:spChg>
        <pc:spChg chg="del mod">
          <ac:chgData name="김소희" userId="292a1162-0793-4577-a94d-2dae0dfa5995" providerId="ADAL" clId="{719E2CE8-D0A8-431B-95C7-D3A4436F0986}" dt="2022-07-12T06:42:03.268" v="1239" actId="478"/>
          <ac:spMkLst>
            <pc:docMk/>
            <pc:sldMk cId="3625348957" sldId="282"/>
            <ac:spMk id="11" creationId="{0BCF4107-610C-F3C4-8FFD-3AC05C6A4E35}"/>
          </ac:spMkLst>
        </pc:spChg>
        <pc:spChg chg="add mod">
          <ac:chgData name="김소희" userId="292a1162-0793-4577-a94d-2dae0dfa5995" providerId="ADAL" clId="{719E2CE8-D0A8-431B-95C7-D3A4436F0986}" dt="2022-07-12T06:43:14.708" v="1258" actId="1076"/>
          <ac:spMkLst>
            <pc:docMk/>
            <pc:sldMk cId="3625348957" sldId="282"/>
            <ac:spMk id="13" creationId="{0F3C1738-D9C6-B79A-B175-6F997FD87047}"/>
          </ac:spMkLst>
        </pc:spChg>
        <pc:spChg chg="mod">
          <ac:chgData name="김소희" userId="292a1162-0793-4577-a94d-2dae0dfa5995" providerId="ADAL" clId="{719E2CE8-D0A8-431B-95C7-D3A4436F0986}" dt="2022-07-12T06:59:57.513" v="1299" actId="207"/>
          <ac:spMkLst>
            <pc:docMk/>
            <pc:sldMk cId="3625348957" sldId="282"/>
            <ac:spMk id="17" creationId="{8F976A47-39CA-7B2A-1011-BFE90DBF1771}"/>
          </ac:spMkLst>
        </pc:spChg>
        <pc:spChg chg="mod">
          <ac:chgData name="김소희" userId="292a1162-0793-4577-a94d-2dae0dfa5995" providerId="ADAL" clId="{719E2CE8-D0A8-431B-95C7-D3A4436F0986}" dt="2022-07-12T06:50:48.121" v="1268" actId="14100"/>
          <ac:spMkLst>
            <pc:docMk/>
            <pc:sldMk cId="3625348957" sldId="282"/>
            <ac:spMk id="20" creationId="{FF8F9D5F-7748-BB04-E4D8-3E90A4C246F5}"/>
          </ac:spMkLst>
        </pc:spChg>
        <pc:picChg chg="mod">
          <ac:chgData name="김소희" userId="292a1162-0793-4577-a94d-2dae0dfa5995" providerId="ADAL" clId="{719E2CE8-D0A8-431B-95C7-D3A4436F0986}" dt="2022-07-12T06:42:19.186" v="1246" actId="1076"/>
          <ac:picMkLst>
            <pc:docMk/>
            <pc:sldMk cId="3625348957" sldId="282"/>
            <ac:picMk id="12" creationId="{E8584566-4C9B-915F-064E-9A75506A588C}"/>
          </ac:picMkLst>
        </pc:picChg>
      </pc:sldChg>
      <pc:sldChg chg="modSp mod">
        <pc:chgData name="김소희" userId="292a1162-0793-4577-a94d-2dae0dfa5995" providerId="ADAL" clId="{719E2CE8-D0A8-431B-95C7-D3A4436F0986}" dt="2022-07-12T06:59:59.387" v="1300" actId="207"/>
        <pc:sldMkLst>
          <pc:docMk/>
          <pc:sldMk cId="2646100110" sldId="283"/>
        </pc:sldMkLst>
        <pc:spChg chg="mod">
          <ac:chgData name="김소희" userId="292a1162-0793-4577-a94d-2dae0dfa5995" providerId="ADAL" clId="{719E2CE8-D0A8-431B-95C7-D3A4436F0986}" dt="2022-07-12T05:07:31.807" v="73" actId="207"/>
          <ac:spMkLst>
            <pc:docMk/>
            <pc:sldMk cId="2646100110" sldId="283"/>
            <ac:spMk id="15" creationId="{9D327483-3198-B9F9-1DAA-C0B62EDCE4F9}"/>
          </ac:spMkLst>
        </pc:spChg>
        <pc:spChg chg="mod">
          <ac:chgData name="김소희" userId="292a1162-0793-4577-a94d-2dae0dfa5995" providerId="ADAL" clId="{719E2CE8-D0A8-431B-95C7-D3A4436F0986}" dt="2022-07-12T06:59:59.387" v="1300" actId="207"/>
          <ac:spMkLst>
            <pc:docMk/>
            <pc:sldMk cId="2646100110" sldId="283"/>
            <ac:spMk id="17" creationId="{8F976A47-39CA-7B2A-1011-BFE90DBF1771}"/>
          </ac:spMkLst>
        </pc:spChg>
      </pc:sldChg>
      <pc:sldChg chg="modSp mod modNotesTx">
        <pc:chgData name="김소희" userId="292a1162-0793-4577-a94d-2dae0dfa5995" providerId="ADAL" clId="{719E2CE8-D0A8-431B-95C7-D3A4436F0986}" dt="2022-07-12T07:00:02.425" v="1301" actId="207"/>
        <pc:sldMkLst>
          <pc:docMk/>
          <pc:sldMk cId="1450016969" sldId="284"/>
        </pc:sldMkLst>
        <pc:spChg chg="mod">
          <ac:chgData name="김소희" userId="292a1162-0793-4577-a94d-2dae0dfa5995" providerId="ADAL" clId="{719E2CE8-D0A8-431B-95C7-D3A4436F0986}" dt="2022-07-12T06:58:44.287" v="1297" actId="20577"/>
          <ac:spMkLst>
            <pc:docMk/>
            <pc:sldMk cId="1450016969" sldId="284"/>
            <ac:spMk id="10" creationId="{2A2D549C-1408-BBDB-BA01-5CF19166C7CB}"/>
          </ac:spMkLst>
        </pc:spChg>
        <pc:spChg chg="mod">
          <ac:chgData name="김소희" userId="292a1162-0793-4577-a94d-2dae0dfa5995" providerId="ADAL" clId="{719E2CE8-D0A8-431B-95C7-D3A4436F0986}" dt="2022-07-12T07:00:02.425" v="1301" actId="207"/>
          <ac:spMkLst>
            <pc:docMk/>
            <pc:sldMk cId="1450016969" sldId="284"/>
            <ac:spMk id="17" creationId="{8F976A47-39CA-7B2A-1011-BFE90DBF1771}"/>
          </ac:spMkLst>
        </pc:spChg>
      </pc:sldChg>
      <pc:sldChg chg="addSp delSp modSp mod">
        <pc:chgData name="김소희" userId="292a1162-0793-4577-a94d-2dae0dfa5995" providerId="ADAL" clId="{719E2CE8-D0A8-431B-95C7-D3A4436F0986}" dt="2022-07-12T08:16:44.177" v="1542" actId="1076"/>
        <pc:sldMkLst>
          <pc:docMk/>
          <pc:sldMk cId="3405258588" sldId="286"/>
        </pc:sldMkLst>
        <pc:spChg chg="del">
          <ac:chgData name="김소희" userId="292a1162-0793-4577-a94d-2dae0dfa5995" providerId="ADAL" clId="{719E2CE8-D0A8-431B-95C7-D3A4436F0986}" dt="2022-07-12T05:09:46.485" v="115" actId="478"/>
          <ac:spMkLst>
            <pc:docMk/>
            <pc:sldMk cId="3405258588" sldId="286"/>
            <ac:spMk id="6" creationId="{89EA6C23-A030-8594-5BC1-99807E8A194E}"/>
          </ac:spMkLst>
        </pc:spChg>
        <pc:spChg chg="add mod">
          <ac:chgData name="김소희" userId="292a1162-0793-4577-a94d-2dae0dfa5995" providerId="ADAL" clId="{719E2CE8-D0A8-431B-95C7-D3A4436F0986}" dt="2022-07-12T08:16:38.718" v="1541" actId="1076"/>
          <ac:spMkLst>
            <pc:docMk/>
            <pc:sldMk cId="3405258588" sldId="286"/>
            <ac:spMk id="11" creationId="{A6A3D52B-A1B1-A66F-ECC7-79623139E7B5}"/>
          </ac:spMkLst>
        </pc:spChg>
        <pc:picChg chg="add mod">
          <ac:chgData name="김소희" userId="292a1162-0793-4577-a94d-2dae0dfa5995" providerId="ADAL" clId="{719E2CE8-D0A8-431B-95C7-D3A4436F0986}" dt="2022-07-12T08:16:44.177" v="1542" actId="1076"/>
          <ac:picMkLst>
            <pc:docMk/>
            <pc:sldMk cId="3405258588" sldId="286"/>
            <ac:picMk id="4" creationId="{2897B48F-89F9-2717-A58E-4D44DDB0782A}"/>
          </ac:picMkLst>
        </pc:picChg>
        <pc:picChg chg="del mod">
          <ac:chgData name="김소희" userId="292a1162-0793-4577-a94d-2dae0dfa5995" providerId="ADAL" clId="{719E2CE8-D0A8-431B-95C7-D3A4436F0986}" dt="2022-07-12T08:16:21.493" v="1529" actId="478"/>
          <ac:picMkLst>
            <pc:docMk/>
            <pc:sldMk cId="3405258588" sldId="286"/>
            <ac:picMk id="5" creationId="{D4389855-6E99-43CD-0DA9-3C3B05C4A3D0}"/>
          </ac:picMkLst>
        </pc:picChg>
        <pc:picChg chg="add del mod">
          <ac:chgData name="김소희" userId="292a1162-0793-4577-a94d-2dae0dfa5995" providerId="ADAL" clId="{719E2CE8-D0A8-431B-95C7-D3A4436F0986}" dt="2022-07-12T08:15:57.903" v="1521" actId="478"/>
          <ac:picMkLst>
            <pc:docMk/>
            <pc:sldMk cId="3405258588" sldId="286"/>
            <ac:picMk id="8" creationId="{5BAD4288-D080-7F43-6640-91AD589CC525}"/>
          </ac:picMkLst>
        </pc:picChg>
      </pc:sldChg>
      <pc:sldChg chg="addSp modSp mod">
        <pc:chgData name="김소희" userId="292a1162-0793-4577-a94d-2dae0dfa5995" providerId="ADAL" clId="{719E2CE8-D0A8-431B-95C7-D3A4436F0986}" dt="2022-07-12T09:04:17.772" v="1713"/>
        <pc:sldMkLst>
          <pc:docMk/>
          <pc:sldMk cId="1442066310" sldId="287"/>
        </pc:sldMkLst>
        <pc:spChg chg="mod">
          <ac:chgData name="김소희" userId="292a1162-0793-4577-a94d-2dae0dfa5995" providerId="ADAL" clId="{719E2CE8-D0A8-431B-95C7-D3A4436F0986}" dt="2022-07-12T05:10:04.770" v="119" actId="1076"/>
          <ac:spMkLst>
            <pc:docMk/>
            <pc:sldMk cId="1442066310" sldId="287"/>
            <ac:spMk id="10" creationId="{E575DE2C-9843-BD71-007B-06827A722BCE}"/>
          </ac:spMkLst>
        </pc:spChg>
        <pc:picChg chg="add mod">
          <ac:chgData name="김소희" userId="292a1162-0793-4577-a94d-2dae0dfa5995" providerId="ADAL" clId="{719E2CE8-D0A8-431B-95C7-D3A4436F0986}" dt="2022-07-12T09:04:17.772" v="1713"/>
          <ac:picMkLst>
            <pc:docMk/>
            <pc:sldMk cId="1442066310" sldId="287"/>
            <ac:picMk id="12" creationId="{5813354E-8CA6-B066-0FC2-484C4342E333}"/>
          </ac:picMkLst>
        </pc:picChg>
      </pc:sldChg>
      <pc:sldChg chg="modSp mod">
        <pc:chgData name="김소희" userId="292a1162-0793-4577-a94d-2dae0dfa5995" providerId="ADAL" clId="{719E2CE8-D0A8-431B-95C7-D3A4436F0986}" dt="2022-07-12T05:10:12.054" v="121" actId="207"/>
        <pc:sldMkLst>
          <pc:docMk/>
          <pc:sldMk cId="2654212268" sldId="288"/>
        </pc:sldMkLst>
        <pc:spChg chg="mod">
          <ac:chgData name="김소희" userId="292a1162-0793-4577-a94d-2dae0dfa5995" providerId="ADAL" clId="{719E2CE8-D0A8-431B-95C7-D3A4436F0986}" dt="2022-07-12T05:10:10.192" v="120" actId="207"/>
          <ac:spMkLst>
            <pc:docMk/>
            <pc:sldMk cId="2654212268" sldId="288"/>
            <ac:spMk id="10" creationId="{E575DE2C-9843-BD71-007B-06827A722BCE}"/>
          </ac:spMkLst>
        </pc:spChg>
        <pc:spChg chg="mod">
          <ac:chgData name="김소희" userId="292a1162-0793-4577-a94d-2dae0dfa5995" providerId="ADAL" clId="{719E2CE8-D0A8-431B-95C7-D3A4436F0986}" dt="2022-07-12T05:10:12.054" v="121" actId="207"/>
          <ac:spMkLst>
            <pc:docMk/>
            <pc:sldMk cId="2654212268" sldId="288"/>
            <ac:spMk id="12" creationId="{6F9B5444-05F8-FE4E-6F66-1D850DBF54C8}"/>
          </ac:spMkLst>
        </pc:spChg>
      </pc:sldChg>
      <pc:sldChg chg="modSp mod">
        <pc:chgData name="김소희" userId="292a1162-0793-4577-a94d-2dae0dfa5995" providerId="ADAL" clId="{719E2CE8-D0A8-431B-95C7-D3A4436F0986}" dt="2022-07-12T05:10:30.281" v="126" actId="207"/>
        <pc:sldMkLst>
          <pc:docMk/>
          <pc:sldMk cId="844209197" sldId="289"/>
        </pc:sldMkLst>
        <pc:spChg chg="mod">
          <ac:chgData name="김소희" userId="292a1162-0793-4577-a94d-2dae0dfa5995" providerId="ADAL" clId="{719E2CE8-D0A8-431B-95C7-D3A4436F0986}" dt="2022-07-12T05:10:30.281" v="126" actId="207"/>
          <ac:spMkLst>
            <pc:docMk/>
            <pc:sldMk cId="844209197" sldId="289"/>
            <ac:spMk id="14" creationId="{99903108-21C7-4F0D-038F-5357E3CC578A}"/>
          </ac:spMkLst>
        </pc:spChg>
        <pc:spChg chg="mod">
          <ac:chgData name="김소희" userId="292a1162-0793-4577-a94d-2dae0dfa5995" providerId="ADAL" clId="{719E2CE8-D0A8-431B-95C7-D3A4436F0986}" dt="2022-07-12T05:10:24.541" v="122" actId="207"/>
          <ac:spMkLst>
            <pc:docMk/>
            <pc:sldMk cId="844209197" sldId="289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5:10:43.959" v="128" actId="207"/>
        <pc:sldMkLst>
          <pc:docMk/>
          <pc:sldMk cId="596839100" sldId="290"/>
        </pc:sldMkLst>
        <pc:spChg chg="mod">
          <ac:chgData name="김소희" userId="292a1162-0793-4577-a94d-2dae0dfa5995" providerId="ADAL" clId="{719E2CE8-D0A8-431B-95C7-D3A4436F0986}" dt="2022-07-12T05:10:43.959" v="128" actId="207"/>
          <ac:spMkLst>
            <pc:docMk/>
            <pc:sldMk cId="596839100" sldId="290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9:01:27.533" v="1685" actId="20577"/>
        <pc:sldMkLst>
          <pc:docMk/>
          <pc:sldMk cId="2249752868" sldId="291"/>
        </pc:sldMkLst>
        <pc:spChg chg="mod">
          <ac:chgData name="김소희" userId="292a1162-0793-4577-a94d-2dae0dfa5995" providerId="ADAL" clId="{719E2CE8-D0A8-431B-95C7-D3A4436F0986}" dt="2022-07-12T09:01:27.533" v="1685" actId="20577"/>
          <ac:spMkLst>
            <pc:docMk/>
            <pc:sldMk cId="2249752868" sldId="291"/>
            <ac:spMk id="10" creationId="{2C802CB6-5227-A778-DD42-82AEBD68F601}"/>
          </ac:spMkLst>
        </pc:spChg>
        <pc:spChg chg="mod">
          <ac:chgData name="김소희" userId="292a1162-0793-4577-a94d-2dae0dfa5995" providerId="ADAL" clId="{719E2CE8-D0A8-431B-95C7-D3A4436F0986}" dt="2022-07-12T05:11:04.815" v="132" actId="1076"/>
          <ac:spMkLst>
            <pc:docMk/>
            <pc:sldMk cId="2249752868" sldId="291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8:54:16.932" v="1684" actId="20577"/>
        <pc:sldMkLst>
          <pc:docMk/>
          <pc:sldMk cId="1996556115" sldId="292"/>
        </pc:sldMkLst>
        <pc:spChg chg="mod">
          <ac:chgData name="김소희" userId="292a1162-0793-4577-a94d-2dae0dfa5995" providerId="ADAL" clId="{719E2CE8-D0A8-431B-95C7-D3A4436F0986}" dt="2022-07-12T08:54:16.932" v="1684" actId="20577"/>
          <ac:spMkLst>
            <pc:docMk/>
            <pc:sldMk cId="1996556115" sldId="292"/>
            <ac:spMk id="16" creationId="{C3EC388F-3052-1C38-5C2D-E66F166DD47C}"/>
          </ac:spMkLst>
        </pc:spChg>
        <pc:picChg chg="mod">
          <ac:chgData name="김소희" userId="292a1162-0793-4577-a94d-2dae0dfa5995" providerId="ADAL" clId="{719E2CE8-D0A8-431B-95C7-D3A4436F0986}" dt="2022-07-12T07:02:37.509" v="1337" actId="1035"/>
          <ac:picMkLst>
            <pc:docMk/>
            <pc:sldMk cId="1996556115" sldId="292"/>
            <ac:picMk id="6" creationId="{5E6B6E9E-A779-1D0E-8AC7-F85A82A0E926}"/>
          </ac:picMkLst>
        </pc:picChg>
        <pc:cxnChg chg="mod">
          <ac:chgData name="김소희" userId="292a1162-0793-4577-a94d-2dae0dfa5995" providerId="ADAL" clId="{719E2CE8-D0A8-431B-95C7-D3A4436F0986}" dt="2022-07-12T07:02:44.582" v="1339" actId="1035"/>
          <ac:cxnSpMkLst>
            <pc:docMk/>
            <pc:sldMk cId="1996556115" sldId="292"/>
            <ac:cxnSpMk id="27" creationId="{05313C9E-A2C1-DAE0-3041-D158F5191DF8}"/>
          </ac:cxnSpMkLst>
        </pc:cxnChg>
        <pc:cxnChg chg="mod">
          <ac:chgData name="김소희" userId="292a1162-0793-4577-a94d-2dae0dfa5995" providerId="ADAL" clId="{719E2CE8-D0A8-431B-95C7-D3A4436F0986}" dt="2022-07-12T07:02:42.709" v="1338" actId="1035"/>
          <ac:cxnSpMkLst>
            <pc:docMk/>
            <pc:sldMk cId="1996556115" sldId="292"/>
            <ac:cxnSpMk id="30" creationId="{490016D6-EED3-4EAE-458C-8E74C9E531FD}"/>
          </ac:cxnSpMkLst>
        </pc:cxnChg>
      </pc:sldChg>
      <pc:sldChg chg="addSp delSp modSp mod ord">
        <pc:chgData name="김소희" userId="292a1162-0793-4577-a94d-2dae0dfa5995" providerId="ADAL" clId="{719E2CE8-D0A8-431B-95C7-D3A4436F0986}" dt="2022-07-12T08:51:13.650" v="1647" actId="1076"/>
        <pc:sldMkLst>
          <pc:docMk/>
          <pc:sldMk cId="316884429" sldId="293"/>
        </pc:sldMkLst>
        <pc:spChg chg="del">
          <ac:chgData name="김소희" userId="292a1162-0793-4577-a94d-2dae0dfa5995" providerId="ADAL" clId="{719E2CE8-D0A8-431B-95C7-D3A4436F0986}" dt="2022-07-12T08:37:05.061" v="1557" actId="478"/>
          <ac:spMkLst>
            <pc:docMk/>
            <pc:sldMk cId="316884429" sldId="293"/>
            <ac:spMk id="2" creationId="{5B76EDC9-23D7-D6F2-10CC-3A412F007084}"/>
          </ac:spMkLst>
        </pc:spChg>
        <pc:spChg chg="mod">
          <ac:chgData name="김소희" userId="292a1162-0793-4577-a94d-2dae0dfa5995" providerId="ADAL" clId="{719E2CE8-D0A8-431B-95C7-D3A4436F0986}" dt="2022-07-12T08:40:23.670" v="1621" actId="20577"/>
          <ac:spMkLst>
            <pc:docMk/>
            <pc:sldMk cId="316884429" sldId="293"/>
            <ac:spMk id="7" creationId="{E7DEE974-EB0C-D00E-A3EE-DCD44F8EA78D}"/>
          </ac:spMkLst>
        </pc:spChg>
        <pc:spChg chg="del">
          <ac:chgData name="김소희" userId="292a1162-0793-4577-a94d-2dae0dfa5995" providerId="ADAL" clId="{719E2CE8-D0A8-431B-95C7-D3A4436F0986}" dt="2022-07-12T08:37:04.401" v="1556" actId="478"/>
          <ac:spMkLst>
            <pc:docMk/>
            <pc:sldMk cId="316884429" sldId="293"/>
            <ac:spMk id="10" creationId="{0403FE2F-C0DD-FB73-5F72-79EA5614B343}"/>
          </ac:spMkLst>
        </pc:spChg>
        <pc:spChg chg="del mod">
          <ac:chgData name="김소희" userId="292a1162-0793-4577-a94d-2dae0dfa5995" providerId="ADAL" clId="{719E2CE8-D0A8-431B-95C7-D3A4436F0986}" dt="2022-07-12T08:37:03.798" v="1555" actId="478"/>
          <ac:spMkLst>
            <pc:docMk/>
            <pc:sldMk cId="316884429" sldId="293"/>
            <ac:spMk id="11" creationId="{EA534300-CFF7-AE2E-7C6F-8DBC4D406207}"/>
          </ac:spMkLst>
        </pc:spChg>
        <pc:spChg chg="mod">
          <ac:chgData name="김소희" userId="292a1162-0793-4577-a94d-2dae0dfa5995" providerId="ADAL" clId="{719E2CE8-D0A8-431B-95C7-D3A4436F0986}" dt="2022-07-12T08:38:03.948" v="1582" actId="1076"/>
          <ac:spMkLst>
            <pc:docMk/>
            <pc:sldMk cId="316884429" sldId="293"/>
            <ac:spMk id="13" creationId="{92171587-749B-6AFB-3E90-A2E144BC05D5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19" creationId="{898C8B5D-58A2-47F3-37D7-851844530251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20" creationId="{0AE3DAFA-2BA1-199D-0193-9B64A9374B0E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21" creationId="{5CC1599D-C6F4-C50D-D021-60FAFA996CCC}"/>
          </ac:spMkLst>
        </pc:spChg>
        <pc:spChg chg="del mod">
          <ac:chgData name="김소희" userId="292a1162-0793-4577-a94d-2dae0dfa5995" providerId="ADAL" clId="{719E2CE8-D0A8-431B-95C7-D3A4436F0986}" dt="2022-07-12T08:38:08.978" v="1584" actId="478"/>
          <ac:spMkLst>
            <pc:docMk/>
            <pc:sldMk cId="316884429" sldId="293"/>
            <ac:spMk id="22" creationId="{DC01C3FA-4A0F-85CE-813E-F9A429883339}"/>
          </ac:spMkLst>
        </pc:spChg>
        <pc:spChg chg="mod">
          <ac:chgData name="김소희" userId="292a1162-0793-4577-a94d-2dae0dfa5995" providerId="ADAL" clId="{719E2CE8-D0A8-431B-95C7-D3A4436F0986}" dt="2022-07-12T08:38:45.774" v="1594" actId="1076"/>
          <ac:spMkLst>
            <pc:docMk/>
            <pc:sldMk cId="316884429" sldId="293"/>
            <ac:spMk id="30" creationId="{C817D81C-53C1-F9F6-01A8-DA41F81127B5}"/>
          </ac:spMkLst>
        </pc:spChg>
        <pc:spChg chg="mod">
          <ac:chgData name="김소희" userId="292a1162-0793-4577-a94d-2dae0dfa5995" providerId="ADAL" clId="{719E2CE8-D0A8-431B-95C7-D3A4436F0986}" dt="2022-07-12T08:44:13.970" v="1622" actId="1076"/>
          <ac:spMkLst>
            <pc:docMk/>
            <pc:sldMk cId="316884429" sldId="293"/>
            <ac:spMk id="33" creationId="{E7AB8FFD-ABCD-6BF8-751F-9DD40144C9FD}"/>
          </ac:spMkLst>
        </pc:spChg>
        <pc:spChg chg="add 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34" creationId="{E0544D12-16AB-BDC5-D546-279A69A47287}"/>
          </ac:spMkLst>
        </pc:spChg>
        <pc:picChg chg="mod">
          <ac:chgData name="김소희" userId="292a1162-0793-4577-a94d-2dae0dfa5995" providerId="ADAL" clId="{719E2CE8-D0A8-431B-95C7-D3A4436F0986}" dt="2022-07-12T08:39:02.709" v="1599" actId="1076"/>
          <ac:picMkLst>
            <pc:docMk/>
            <pc:sldMk cId="316884429" sldId="293"/>
            <ac:picMk id="5" creationId="{15FFD0E1-7B4C-618F-6865-A23460548AE9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2" creationId="{03581A7E-0751-D6DE-BEEA-5364286E74F6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6" creationId="{732390D5-3BB8-CFF1-E9CB-2BED5149C781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7" creationId="{165AA583-5C20-4B44-23BF-DD339259EA00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8" creationId="{BC77520E-DE65-E863-5D3C-21A6E33E2B41}"/>
          </ac:picMkLst>
        </pc:picChg>
        <pc:picChg chg="mod">
          <ac:chgData name="김소희" userId="292a1162-0793-4577-a94d-2dae0dfa5995" providerId="ADAL" clId="{719E2CE8-D0A8-431B-95C7-D3A4436F0986}" dt="2022-07-12T08:38:43.802" v="1592" actId="1076"/>
          <ac:picMkLst>
            <pc:docMk/>
            <pc:sldMk cId="316884429" sldId="293"/>
            <ac:picMk id="29" creationId="{838EE2B7-FF29-FD05-E3FD-6C8750FA095B}"/>
          </ac:picMkLst>
        </pc:picChg>
        <pc:picChg chg="add mod">
          <ac:chgData name="김소희" userId="292a1162-0793-4577-a94d-2dae0dfa5995" providerId="ADAL" clId="{719E2CE8-D0A8-431B-95C7-D3A4436F0986}" dt="2022-07-12T08:51:13.650" v="1647" actId="1076"/>
          <ac:picMkLst>
            <pc:docMk/>
            <pc:sldMk cId="316884429" sldId="293"/>
            <ac:picMk id="31" creationId="{3D0102FE-B346-6C10-C02F-335B82C625FE}"/>
          </ac:picMkLst>
        </pc:picChg>
        <pc:picChg chg="mod">
          <ac:chgData name="김소희" userId="292a1162-0793-4577-a94d-2dae0dfa5995" providerId="ADAL" clId="{719E2CE8-D0A8-431B-95C7-D3A4436F0986}" dt="2022-07-12T08:38:52.847" v="1597" actId="1076"/>
          <ac:picMkLst>
            <pc:docMk/>
            <pc:sldMk cId="316884429" sldId="293"/>
            <ac:picMk id="32" creationId="{277E399F-FDD4-537B-3D41-E06F7269C198}"/>
          </ac:picMkLst>
        </pc:picChg>
        <pc:picChg chg="add del mod">
          <ac:chgData name="김소희" userId="292a1162-0793-4577-a94d-2dae0dfa5995" providerId="ADAL" clId="{719E2CE8-D0A8-431B-95C7-D3A4436F0986}" dt="2022-07-12T08:51:07.870" v="1644" actId="478"/>
          <ac:picMkLst>
            <pc:docMk/>
            <pc:sldMk cId="316884429" sldId="293"/>
            <ac:picMk id="36" creationId="{0435D32E-D1E6-E3A2-9451-A294BBD498B9}"/>
          </ac:picMkLst>
        </pc:picChg>
        <pc:cxnChg chg="mod">
          <ac:chgData name="김소희" userId="292a1162-0793-4577-a94d-2dae0dfa5995" providerId="ADAL" clId="{719E2CE8-D0A8-431B-95C7-D3A4436F0986}" dt="2022-07-12T08:48:22.311" v="1639" actId="1076"/>
          <ac:cxnSpMkLst>
            <pc:docMk/>
            <pc:sldMk cId="316884429" sldId="293"/>
            <ac:cxnSpMk id="6" creationId="{541F9206-2629-5A1D-A9B4-A1AE452EF6A7}"/>
          </ac:cxnSpMkLst>
        </pc:cxnChg>
        <pc:cxnChg chg="mod">
          <ac:chgData name="김소희" userId="292a1162-0793-4577-a94d-2dae0dfa5995" providerId="ADAL" clId="{719E2CE8-D0A8-431B-95C7-D3A4436F0986}" dt="2022-07-12T08:48:22.311" v="1639" actId="1076"/>
          <ac:cxnSpMkLst>
            <pc:docMk/>
            <pc:sldMk cId="316884429" sldId="293"/>
            <ac:cxnSpMk id="27" creationId="{4F29CA15-B241-B214-9532-8B7445230997}"/>
          </ac:cxnSpMkLst>
        </pc:cxnChg>
      </pc:sldChg>
      <pc:sldChg chg="addSp delSp modSp add mod">
        <pc:chgData name="김소희" userId="292a1162-0793-4577-a94d-2dae0dfa5995" providerId="ADAL" clId="{719E2CE8-D0A8-431B-95C7-D3A4436F0986}" dt="2022-07-12T09:04:34.069" v="1714" actId="478"/>
        <pc:sldMkLst>
          <pc:docMk/>
          <pc:sldMk cId="3764605882" sldId="294"/>
        </pc:sldMkLst>
        <pc:spChg chg="del mod">
          <ac:chgData name="김소희" userId="292a1162-0793-4577-a94d-2dae0dfa5995" providerId="ADAL" clId="{719E2CE8-D0A8-431B-95C7-D3A4436F0986}" dt="2022-07-12T09:04:34.069" v="1714" actId="478"/>
          <ac:spMkLst>
            <pc:docMk/>
            <pc:sldMk cId="3764605882" sldId="294"/>
            <ac:spMk id="4" creationId="{50821B38-5110-2868-079B-2908D26F3805}"/>
          </ac:spMkLst>
        </pc:spChg>
        <pc:spChg chg="mod">
          <ac:chgData name="김소희" userId="292a1162-0793-4577-a94d-2dae0dfa5995" providerId="ADAL" clId="{719E2CE8-D0A8-431B-95C7-D3A4436F0986}" dt="2022-07-12T05:52:31.300" v="600"/>
          <ac:spMkLst>
            <pc:docMk/>
            <pc:sldMk cId="3764605882" sldId="294"/>
            <ac:spMk id="5" creationId="{979509AF-A27F-733C-57C1-9246C7112254}"/>
          </ac:spMkLst>
        </pc:spChg>
        <pc:spChg chg="mod">
          <ac:chgData name="김소희" userId="292a1162-0793-4577-a94d-2dae0dfa5995" providerId="ADAL" clId="{719E2CE8-D0A8-431B-95C7-D3A4436F0986}" dt="2022-07-12T05:36:40.615" v="319" actId="12"/>
          <ac:spMkLst>
            <pc:docMk/>
            <pc:sldMk cId="3764605882" sldId="294"/>
            <ac:spMk id="9" creationId="{05596BCF-D308-A29D-49E5-1678F5F8F27E}"/>
          </ac:spMkLst>
        </pc:spChg>
        <pc:spChg chg="mod">
          <ac:chgData name="김소희" userId="292a1162-0793-4577-a94d-2dae0dfa5995" providerId="ADAL" clId="{719E2CE8-D0A8-431B-95C7-D3A4436F0986}" dt="2022-07-12T05:51:15.912" v="573" actId="1076"/>
          <ac:spMkLst>
            <pc:docMk/>
            <pc:sldMk cId="3764605882" sldId="294"/>
            <ac:spMk id="12" creationId="{FD27C1CD-9F31-25AB-CF79-C071770ECD7C}"/>
          </ac:spMkLst>
        </pc:spChg>
        <pc:spChg chg="mod">
          <ac:chgData name="김소희" userId="292a1162-0793-4577-a94d-2dae0dfa5995" providerId="ADAL" clId="{719E2CE8-D0A8-431B-95C7-D3A4436F0986}" dt="2022-07-12T05:34:39.508" v="310" actId="1076"/>
          <ac:spMkLst>
            <pc:docMk/>
            <pc:sldMk cId="3764605882" sldId="294"/>
            <ac:spMk id="15" creationId="{BC70EB06-062B-F384-6999-EBF53C0D916E}"/>
          </ac:spMkLst>
        </pc:spChg>
        <pc:spChg chg="mod">
          <ac:chgData name="김소희" userId="292a1162-0793-4577-a94d-2dae0dfa5995" providerId="ADAL" clId="{719E2CE8-D0A8-431B-95C7-D3A4436F0986}" dt="2022-07-12T05:50:56.682" v="569" actId="1076"/>
          <ac:spMkLst>
            <pc:docMk/>
            <pc:sldMk cId="3764605882" sldId="294"/>
            <ac:spMk id="16" creationId="{FD7D4674-EE65-4617-5BF5-7C4D5D0E2973}"/>
          </ac:spMkLst>
        </pc:spChg>
        <pc:spChg chg="mod">
          <ac:chgData name="김소희" userId="292a1162-0793-4577-a94d-2dae0dfa5995" providerId="ADAL" clId="{719E2CE8-D0A8-431B-95C7-D3A4436F0986}" dt="2022-07-12T05:51:08.931" v="572" actId="1076"/>
          <ac:spMkLst>
            <pc:docMk/>
            <pc:sldMk cId="3764605882" sldId="294"/>
            <ac:spMk id="17" creationId="{2C8471A4-694E-0109-7DD2-F4FA4F8E4D47}"/>
          </ac:spMkLst>
        </pc:spChg>
        <pc:spChg chg="mod">
          <ac:chgData name="김소희" userId="292a1162-0793-4577-a94d-2dae0dfa5995" providerId="ADAL" clId="{719E2CE8-D0A8-431B-95C7-D3A4436F0986}" dt="2022-07-12T05:51:08.931" v="572" actId="1076"/>
          <ac:spMkLst>
            <pc:docMk/>
            <pc:sldMk cId="3764605882" sldId="294"/>
            <ac:spMk id="18" creationId="{BAFDC8B9-FB2F-163F-0A48-C4B46C43E670}"/>
          </ac:spMkLst>
        </pc:spChg>
        <pc:grpChg chg="add mod">
          <ac:chgData name="김소희" userId="292a1162-0793-4577-a94d-2dae0dfa5995" providerId="ADAL" clId="{719E2CE8-D0A8-431B-95C7-D3A4436F0986}" dt="2022-07-12T05:51:08.931" v="572" actId="1076"/>
          <ac:grpSpMkLst>
            <pc:docMk/>
            <pc:sldMk cId="3764605882" sldId="294"/>
            <ac:grpSpMk id="13" creationId="{18ED00CF-87A5-280C-F77D-9A51045E3CB7}"/>
          </ac:grpSpMkLst>
        </pc:grpChg>
        <pc:picChg chg="mod">
          <ac:chgData name="김소희" userId="292a1162-0793-4577-a94d-2dae0dfa5995" providerId="ADAL" clId="{719E2CE8-D0A8-431B-95C7-D3A4436F0986}" dt="2022-07-12T05:51:08.931" v="572" actId="1076"/>
          <ac:picMkLst>
            <pc:docMk/>
            <pc:sldMk cId="3764605882" sldId="294"/>
            <ac:picMk id="14" creationId="{81B93ACA-C6BE-57D7-134D-A698BAA2FECD}"/>
          </ac:picMkLst>
        </pc:picChg>
        <pc:picChg chg="del">
          <ac:chgData name="김소희" userId="292a1162-0793-4577-a94d-2dae0dfa5995" providerId="ADAL" clId="{719E2CE8-D0A8-431B-95C7-D3A4436F0986}" dt="2022-07-12T05:30:03.712" v="200" actId="478"/>
          <ac:picMkLst>
            <pc:docMk/>
            <pc:sldMk cId="3764605882" sldId="294"/>
            <ac:picMk id="1028" creationId="{DDA27E61-827D-73E9-3260-9DCCEB5FEDAF}"/>
          </ac:picMkLst>
        </pc:picChg>
      </pc:sldChg>
      <pc:sldChg chg="delSp add mod ord modShow">
        <pc:chgData name="김소희" userId="292a1162-0793-4577-a94d-2dae0dfa5995" providerId="ADAL" clId="{719E2CE8-D0A8-431B-95C7-D3A4436F0986}" dt="2022-07-12T09:03:51.135" v="1707" actId="478"/>
        <pc:sldMkLst>
          <pc:docMk/>
          <pc:sldMk cId="668369709" sldId="295"/>
        </pc:sldMkLst>
        <pc:spChg chg="del">
          <ac:chgData name="김소희" userId="292a1162-0793-4577-a94d-2dae0dfa5995" providerId="ADAL" clId="{719E2CE8-D0A8-431B-95C7-D3A4436F0986}" dt="2022-07-12T09:03:51.135" v="1707" actId="478"/>
          <ac:spMkLst>
            <pc:docMk/>
            <pc:sldMk cId="668369709" sldId="295"/>
            <ac:spMk id="8" creationId="{C5AE987C-751E-C9DC-DC83-86D8E6BC0D38}"/>
          </ac:spMkLst>
        </pc:spChg>
      </pc:sldChg>
      <pc:sldChg chg="delSp add mod ord modShow">
        <pc:chgData name="김소희" userId="292a1162-0793-4577-a94d-2dae0dfa5995" providerId="ADAL" clId="{719E2CE8-D0A8-431B-95C7-D3A4436F0986}" dt="2022-07-12T09:03:52.354" v="1708" actId="478"/>
        <pc:sldMkLst>
          <pc:docMk/>
          <pc:sldMk cId="1007791549" sldId="296"/>
        </pc:sldMkLst>
        <pc:spChg chg="del">
          <ac:chgData name="김소희" userId="292a1162-0793-4577-a94d-2dae0dfa5995" providerId="ADAL" clId="{719E2CE8-D0A8-431B-95C7-D3A4436F0986}" dt="2022-07-12T09:03:52.354" v="1708" actId="478"/>
          <ac:spMkLst>
            <pc:docMk/>
            <pc:sldMk cId="1007791549" sldId="296"/>
            <ac:spMk id="12" creationId="{4837E92E-FDC8-D74B-6B88-96A563BE769C}"/>
          </ac:spMkLst>
        </pc:spChg>
      </pc:sldChg>
      <pc:sldChg chg="modSp add mod">
        <pc:chgData name="김소희" userId="292a1162-0793-4577-a94d-2dae0dfa5995" providerId="ADAL" clId="{719E2CE8-D0A8-431B-95C7-D3A4436F0986}" dt="2022-07-12T05:32:52.851" v="287" actId="1076"/>
        <pc:sldMkLst>
          <pc:docMk/>
          <pc:sldMk cId="4069814326" sldId="297"/>
        </pc:sldMkLst>
        <pc:spChg chg="mod">
          <ac:chgData name="김소희" userId="292a1162-0793-4577-a94d-2dae0dfa5995" providerId="ADAL" clId="{719E2CE8-D0A8-431B-95C7-D3A4436F0986}" dt="2022-07-12T05:32:52.851" v="287" actId="1076"/>
          <ac:spMkLst>
            <pc:docMk/>
            <pc:sldMk cId="4069814326" sldId="297"/>
            <ac:spMk id="4" creationId="{EEDD0011-EACF-6281-B58A-8F406D47EBF9}"/>
          </ac:spMkLst>
        </pc:spChg>
        <pc:spChg chg="mod">
          <ac:chgData name="김소희" userId="292a1162-0793-4577-a94d-2dae0dfa5995" providerId="ADAL" clId="{719E2CE8-D0A8-431B-95C7-D3A4436F0986}" dt="2022-07-12T05:32:51.635" v="286" actId="1076"/>
          <ac:spMkLst>
            <pc:docMk/>
            <pc:sldMk cId="4069814326" sldId="297"/>
            <ac:spMk id="6" creationId="{96694782-0979-24D0-4D63-4DACB413C8D6}"/>
          </ac:spMkLst>
        </pc:spChg>
      </pc:sldChg>
      <pc:sldChg chg="add del">
        <pc:chgData name="김소희" userId="292a1162-0793-4577-a94d-2dae0dfa5995" providerId="ADAL" clId="{719E2CE8-D0A8-431B-95C7-D3A4436F0986}" dt="2022-07-12T05:30:50.331" v="211"/>
        <pc:sldMkLst>
          <pc:docMk/>
          <pc:sldMk cId="1776130146" sldId="298"/>
        </pc:sldMkLst>
      </pc:sldChg>
      <pc:sldChg chg="new del">
        <pc:chgData name="김소희" userId="292a1162-0793-4577-a94d-2dae0dfa5995" providerId="ADAL" clId="{719E2CE8-D0A8-431B-95C7-D3A4436F0986}" dt="2022-07-12T07:03:48.820" v="1353" actId="2696"/>
        <pc:sldMkLst>
          <pc:docMk/>
          <pc:sldMk cId="3121989940" sldId="298"/>
        </pc:sldMkLst>
      </pc:sldChg>
      <pc:sldChg chg="addSp delSp modSp add mod">
        <pc:chgData name="김소희" userId="292a1162-0793-4577-a94d-2dae0dfa5995" providerId="ADAL" clId="{719E2CE8-D0A8-431B-95C7-D3A4436F0986}" dt="2022-07-12T12:23:42.366" v="1788" actId="1076"/>
        <pc:sldMkLst>
          <pc:docMk/>
          <pc:sldMk cId="123126308" sldId="299"/>
        </pc:sldMkLst>
        <pc:spChg chg="del">
          <ac:chgData name="김소희" userId="292a1162-0793-4577-a94d-2dae0dfa5995" providerId="ADAL" clId="{719E2CE8-D0A8-431B-95C7-D3A4436F0986}" dt="2022-07-12T07:04:41.102" v="1361" actId="478"/>
          <ac:spMkLst>
            <pc:docMk/>
            <pc:sldMk cId="123126308" sldId="299"/>
            <ac:spMk id="7" creationId="{E7DEE974-EB0C-D00E-A3EE-DCD44F8EA78D}"/>
          </ac:spMkLst>
        </pc:spChg>
        <pc:spChg chg="del mod">
          <ac:chgData name="김소희" userId="292a1162-0793-4577-a94d-2dae0dfa5995" providerId="ADAL" clId="{719E2CE8-D0A8-431B-95C7-D3A4436F0986}" dt="2022-07-12T08:15:37.115" v="1515" actId="478"/>
          <ac:spMkLst>
            <pc:docMk/>
            <pc:sldMk cId="123126308" sldId="299"/>
            <ac:spMk id="9" creationId="{05596BCF-D308-A29D-49E5-1678F5F8F27E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3" creationId="{E0D36452-8230-E6AD-3115-92ED6EA3D48B}"/>
          </ac:spMkLst>
        </pc:spChg>
        <pc:spChg chg="add del mod">
          <ac:chgData name="김소희" userId="292a1162-0793-4577-a94d-2dae0dfa5995" providerId="ADAL" clId="{719E2CE8-D0A8-431B-95C7-D3A4436F0986}" dt="2022-07-12T08:15:41.563" v="1517" actId="478"/>
          <ac:spMkLst>
            <pc:docMk/>
            <pc:sldMk cId="123126308" sldId="299"/>
            <ac:spMk id="14" creationId="{9CE6FD73-0252-5591-D51B-DE73DA50DCAC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5" creationId="{363C5021-B6ED-F78C-EC1B-B8F37F88F6CA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6" creationId="{C3EC388F-3052-1C38-5C2D-E66F166DD47C}"/>
          </ac:spMkLst>
        </pc:spChg>
        <pc:spChg chg="del">
          <ac:chgData name="김소희" userId="292a1162-0793-4577-a94d-2dae0dfa5995" providerId="ADAL" clId="{719E2CE8-D0A8-431B-95C7-D3A4436F0986}" dt="2022-07-12T07:03:53.987" v="1355" actId="478"/>
          <ac:spMkLst>
            <pc:docMk/>
            <pc:sldMk cId="123126308" sldId="299"/>
            <ac:spMk id="17" creationId="{8F976A47-39CA-7B2A-1011-BFE90DBF1771}"/>
          </ac:spMkLst>
        </pc:spChg>
        <pc:spChg chg="add mod">
          <ac:chgData name="김소희" userId="292a1162-0793-4577-a94d-2dae0dfa5995" providerId="ADAL" clId="{719E2CE8-D0A8-431B-95C7-D3A4436F0986}" dt="2022-07-12T09:07:34.475" v="1769" actId="1076"/>
          <ac:spMkLst>
            <pc:docMk/>
            <pc:sldMk cId="123126308" sldId="299"/>
            <ac:spMk id="18" creationId="{DD4E939D-E618-34BC-6EED-E8786BAC2E24}"/>
          </ac:spMkLst>
        </pc:spChg>
        <pc:spChg chg="add mod">
          <ac:chgData name="김소희" userId="292a1162-0793-4577-a94d-2dae0dfa5995" providerId="ADAL" clId="{719E2CE8-D0A8-431B-95C7-D3A4436F0986}" dt="2022-07-12T07:08:30.102" v="1431" actId="1076"/>
          <ac:spMkLst>
            <pc:docMk/>
            <pc:sldMk cId="123126308" sldId="299"/>
            <ac:spMk id="20" creationId="{353F0BD2-2275-E0BE-72A8-17E2FC1950E9}"/>
          </ac:spMkLst>
        </pc:spChg>
        <pc:spChg chg="add mod">
          <ac:chgData name="김소희" userId="292a1162-0793-4577-a94d-2dae0dfa5995" providerId="ADAL" clId="{719E2CE8-D0A8-431B-95C7-D3A4436F0986}" dt="2022-07-12T08:15:37.394" v="1516"/>
          <ac:spMkLst>
            <pc:docMk/>
            <pc:sldMk cId="123126308" sldId="299"/>
            <ac:spMk id="23" creationId="{61D80257-0231-E220-6CB5-714896CD2D14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26" creationId="{43D99D49-18DB-52FB-864C-440C1E1C1A61}"/>
          </ac:spMkLst>
        </pc:spChg>
        <pc:picChg chg="add mod">
          <ac:chgData name="김소희" userId="292a1162-0793-4577-a94d-2dae0dfa5995" providerId="ADAL" clId="{719E2CE8-D0A8-431B-95C7-D3A4436F0986}" dt="2022-07-12T12:23:42.366" v="1788" actId="1076"/>
          <ac:picMkLst>
            <pc:docMk/>
            <pc:sldMk cId="123126308" sldId="299"/>
            <ac:picMk id="4" creationId="{18F80311-4827-43BA-150C-EFCA51D4CF09}"/>
          </ac:picMkLst>
        </pc:picChg>
        <pc:picChg chg="del">
          <ac:chgData name="김소희" userId="292a1162-0793-4577-a94d-2dae0dfa5995" providerId="ADAL" clId="{719E2CE8-D0A8-431B-95C7-D3A4436F0986}" dt="2022-07-12T07:03:52.486" v="1354" actId="478"/>
          <ac:picMkLst>
            <pc:docMk/>
            <pc:sldMk cId="123126308" sldId="299"/>
            <ac:picMk id="6" creationId="{5E6B6E9E-A779-1D0E-8AC7-F85A82A0E926}"/>
          </ac:picMkLst>
        </pc:picChg>
        <pc:picChg chg="add mod">
          <ac:chgData name="김소희" userId="292a1162-0793-4577-a94d-2dae0dfa5995" providerId="ADAL" clId="{719E2CE8-D0A8-431B-95C7-D3A4436F0986}" dt="2022-07-12T09:07:32.337" v="1768" actId="1076"/>
          <ac:picMkLst>
            <pc:docMk/>
            <pc:sldMk cId="123126308" sldId="299"/>
            <ac:picMk id="11" creationId="{9012C630-C29A-7B96-8979-6D2AC193D256}"/>
          </ac:picMkLst>
        </pc:picChg>
        <pc:cxnChg chg="del">
          <ac:chgData name="김소희" userId="292a1162-0793-4577-a94d-2dae0dfa5995" providerId="ADAL" clId="{719E2CE8-D0A8-431B-95C7-D3A4436F0986}" dt="2022-07-12T07:04:39.437" v="1360" actId="478"/>
          <ac:cxnSpMkLst>
            <pc:docMk/>
            <pc:sldMk cId="123126308" sldId="299"/>
            <ac:cxnSpMk id="3" creationId="{DF13A569-CA4A-F583-26A7-EBE49AA065B2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10" creationId="{F095631A-5603-C2D9-FEA8-A3AADFD33F9C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27" creationId="{05313C9E-A2C1-DAE0-3041-D158F5191DF8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30" creationId="{490016D6-EED3-4EAE-458C-8E74C9E531FD}"/>
          </ac:cxnSpMkLst>
        </pc:cxnChg>
      </pc:sldChg>
      <pc:sldChg chg="addSp delSp modSp new mod ord">
        <pc:chgData name="김소희" userId="292a1162-0793-4577-a94d-2dae0dfa5995" providerId="ADAL" clId="{719E2CE8-D0A8-431B-95C7-D3A4436F0986}" dt="2022-07-12T12:23:26.848" v="1786" actId="14100"/>
        <pc:sldMkLst>
          <pc:docMk/>
          <pc:sldMk cId="3141002632" sldId="300"/>
        </pc:sldMkLst>
        <pc:spChg chg="del">
          <ac:chgData name="김소희" userId="292a1162-0793-4577-a94d-2dae0dfa5995" providerId="ADAL" clId="{719E2CE8-D0A8-431B-95C7-D3A4436F0986}" dt="2022-07-12T07:07:11.753" v="1401" actId="478"/>
          <ac:spMkLst>
            <pc:docMk/>
            <pc:sldMk cId="3141002632" sldId="300"/>
            <ac:spMk id="2" creationId="{ADB52CFF-79A7-17AF-2983-05A88C76CE7F}"/>
          </ac:spMkLst>
        </pc:spChg>
        <pc:spChg chg="add mod">
          <ac:chgData name="김소희" userId="292a1162-0793-4577-a94d-2dae0dfa5995" providerId="ADAL" clId="{719E2CE8-D0A8-431B-95C7-D3A4436F0986}" dt="2022-07-12T08:49:52.199" v="1643" actId="1076"/>
          <ac:spMkLst>
            <pc:docMk/>
            <pc:sldMk cId="3141002632" sldId="300"/>
            <ac:spMk id="7" creationId="{268B5703-EB8E-7C38-1FAE-16C1EC5655F6}"/>
          </ac:spMkLst>
        </pc:spChg>
        <pc:spChg chg="add mod">
          <ac:chgData name="김소희" userId="292a1162-0793-4577-a94d-2dae0dfa5995" providerId="ADAL" clId="{719E2CE8-D0A8-431B-95C7-D3A4436F0986}" dt="2022-07-12T08:49:52.199" v="1643" actId="1076"/>
          <ac:spMkLst>
            <pc:docMk/>
            <pc:sldMk cId="3141002632" sldId="300"/>
            <ac:spMk id="8" creationId="{89A8B4AB-65CB-6460-976A-3CB4EF4E3B40}"/>
          </ac:spMkLst>
        </pc:spChg>
        <pc:spChg chg="add del mod">
          <ac:chgData name="김소희" userId="292a1162-0793-4577-a94d-2dae0dfa5995" providerId="ADAL" clId="{719E2CE8-D0A8-431B-95C7-D3A4436F0986}" dt="2022-07-12T08:15:44.567" v="1518" actId="478"/>
          <ac:spMkLst>
            <pc:docMk/>
            <pc:sldMk cId="3141002632" sldId="300"/>
            <ac:spMk id="13" creationId="{907AFCF9-AF3F-26FA-C080-A90D23B99397}"/>
          </ac:spMkLst>
        </pc:spChg>
        <pc:spChg chg="add mod">
          <ac:chgData name="김소희" userId="292a1162-0793-4577-a94d-2dae0dfa5995" providerId="ADAL" clId="{719E2CE8-D0A8-431B-95C7-D3A4436F0986}" dt="2022-07-12T07:11:09.435" v="1511" actId="20577"/>
          <ac:spMkLst>
            <pc:docMk/>
            <pc:sldMk cId="3141002632" sldId="300"/>
            <ac:spMk id="15" creationId="{38236A6D-6C12-E6BA-FF59-A9B3942BF4B2}"/>
          </ac:spMkLst>
        </pc:spChg>
        <pc:spChg chg="add del mod">
          <ac:chgData name="김소희" userId="292a1162-0793-4577-a94d-2dae0dfa5995" providerId="ADAL" clId="{719E2CE8-D0A8-431B-95C7-D3A4436F0986}" dt="2022-07-12T08:15:46.837" v="1520" actId="478"/>
          <ac:spMkLst>
            <pc:docMk/>
            <pc:sldMk cId="3141002632" sldId="300"/>
            <ac:spMk id="17" creationId="{F026667D-7966-C64D-2E07-34E31AE91ACE}"/>
          </ac:spMkLst>
        </pc:spChg>
        <pc:spChg chg="add mod">
          <ac:chgData name="김소희" userId="292a1162-0793-4577-a94d-2dae0dfa5995" providerId="ADAL" clId="{719E2CE8-D0A8-431B-95C7-D3A4436F0986}" dt="2022-07-12T08:15:44.876" v="1519"/>
          <ac:spMkLst>
            <pc:docMk/>
            <pc:sldMk cId="3141002632" sldId="300"/>
            <ac:spMk id="18" creationId="{ADE85219-DCE0-146A-C280-6A9B8BB9F5B7}"/>
          </ac:spMkLst>
        </pc:spChg>
        <pc:picChg chg="add del mod">
          <ac:chgData name="김소희" userId="292a1162-0793-4577-a94d-2dae0dfa5995" providerId="ADAL" clId="{719E2CE8-D0A8-431B-95C7-D3A4436F0986}" dt="2022-07-12T07:07:35.518" v="1408" actId="478"/>
          <ac:picMkLst>
            <pc:docMk/>
            <pc:sldMk cId="3141002632" sldId="300"/>
            <ac:picMk id="4" creationId="{7110D139-B054-769D-2316-94B36EDA9944}"/>
          </ac:picMkLst>
        </pc:picChg>
        <pc:picChg chg="add mod">
          <ac:chgData name="김소희" userId="292a1162-0793-4577-a94d-2dae0dfa5995" providerId="ADAL" clId="{719E2CE8-D0A8-431B-95C7-D3A4436F0986}" dt="2022-07-12T12:23:14.781" v="1783" actId="14100"/>
          <ac:picMkLst>
            <pc:docMk/>
            <pc:sldMk cId="3141002632" sldId="300"/>
            <ac:picMk id="6" creationId="{318D333C-0FD5-8998-693F-887C94C37825}"/>
          </ac:picMkLst>
        </pc:picChg>
        <pc:picChg chg="add del mod modCrop">
          <ac:chgData name="김소희" userId="292a1162-0793-4577-a94d-2dae0dfa5995" providerId="ADAL" clId="{719E2CE8-D0A8-431B-95C7-D3A4436F0986}" dt="2022-07-12T07:10:49.530" v="1501" actId="478"/>
          <ac:picMkLst>
            <pc:docMk/>
            <pc:sldMk cId="3141002632" sldId="300"/>
            <ac:picMk id="10" creationId="{8E45A8F6-0135-4751-D988-E704B2B86FC8}"/>
          </ac:picMkLst>
        </pc:picChg>
        <pc:picChg chg="add mod">
          <ac:chgData name="김소희" userId="292a1162-0793-4577-a94d-2dae0dfa5995" providerId="ADAL" clId="{719E2CE8-D0A8-431B-95C7-D3A4436F0986}" dt="2022-07-12T12:23:26.848" v="1786" actId="14100"/>
          <ac:picMkLst>
            <pc:docMk/>
            <pc:sldMk cId="3141002632" sldId="300"/>
            <ac:picMk id="12" creationId="{2173B3EC-D957-62A7-6FB4-8A468F27C66D}"/>
          </ac:picMkLst>
        </pc:picChg>
        <pc:cxnChg chg="add mod">
          <ac:chgData name="김소희" userId="292a1162-0793-4577-a94d-2dae0dfa5995" providerId="ADAL" clId="{719E2CE8-D0A8-431B-95C7-D3A4436F0986}" dt="2022-07-12T07:11:05.076" v="1507"/>
          <ac:cxnSpMkLst>
            <pc:docMk/>
            <pc:sldMk cId="3141002632" sldId="300"/>
            <ac:cxnSpMk id="14" creationId="{774E83CC-068D-BAB1-6ECF-2125F7F2DF16}"/>
          </ac:cxnSpMkLst>
        </pc:cxnChg>
      </pc:sldChg>
      <pc:sldMasterChg chg="delSp mod setBg delSldLayout modSldLayout">
        <pc:chgData name="김소희" userId="292a1162-0793-4577-a94d-2dae0dfa5995" providerId="ADAL" clId="{719E2CE8-D0A8-431B-95C7-D3A4436F0986}" dt="2022-07-12T12:19:25.423" v="1775"/>
        <pc:sldMasterMkLst>
          <pc:docMk/>
          <pc:sldMasterMk cId="748833190" sldId="2147483648"/>
        </pc:sldMasterMkLst>
        <pc:spChg chg="del">
          <ac:chgData name="김소희" userId="292a1162-0793-4577-a94d-2dae0dfa5995" providerId="ADAL" clId="{719E2CE8-D0A8-431B-95C7-D3A4436F0986}" dt="2022-07-12T09:05:06.320" v="1735" actId="478"/>
          <ac:spMkLst>
            <pc:docMk/>
            <pc:sldMasterMk cId="748833190" sldId="2147483648"/>
            <ac:spMk id="6" creationId="{BDE6E00C-7674-931D-7705-18CB619E0980}"/>
          </ac:spMkLst>
        </pc:spChg>
        <pc:sldLayoutChg chg="delSp mod setBg">
          <pc:chgData name="김소희" userId="292a1162-0793-4577-a94d-2dae0dfa5995" providerId="ADAL" clId="{719E2CE8-D0A8-431B-95C7-D3A4436F0986}" dt="2022-07-12T12:19:25.423" v="1775"/>
          <pc:sldLayoutMkLst>
            <pc:docMk/>
            <pc:sldMasterMk cId="748833190" sldId="2147483648"/>
            <pc:sldLayoutMk cId="2223786674" sldId="2147483649"/>
          </pc:sldLayoutMkLst>
          <pc:spChg chg="del">
            <ac:chgData name="김소희" userId="292a1162-0793-4577-a94d-2dae0dfa5995" providerId="ADAL" clId="{719E2CE8-D0A8-431B-95C7-D3A4436F0986}" dt="2022-07-12T09:05:09.168" v="1737" actId="478"/>
            <ac:spMkLst>
              <pc:docMk/>
              <pc:sldMasterMk cId="748833190" sldId="2147483648"/>
              <pc:sldLayoutMk cId="2223786674" sldId="2147483649"/>
              <ac:spMk id="6" creationId="{34088249-5EFB-57FA-56EB-B50DFD0A9CAB}"/>
            </ac:spMkLst>
          </pc:spChg>
        </pc:sldLayoutChg>
        <pc:sldLayoutChg chg="del">
          <pc:chgData name="김소희" userId="292a1162-0793-4577-a94d-2dae0dfa5995" providerId="ADAL" clId="{719E2CE8-D0A8-431B-95C7-D3A4436F0986}" dt="2022-07-12T09:04:58.817" v="1726" actId="2696"/>
          <pc:sldLayoutMkLst>
            <pc:docMk/>
            <pc:sldMasterMk cId="748833190" sldId="2147483648"/>
            <pc:sldLayoutMk cId="38411205" sldId="2147483650"/>
          </pc:sldLayoutMkLst>
        </pc:sldLayoutChg>
        <pc:sldLayoutChg chg="del">
          <pc:chgData name="김소희" userId="292a1162-0793-4577-a94d-2dae0dfa5995" providerId="ADAL" clId="{719E2CE8-D0A8-431B-95C7-D3A4436F0986}" dt="2022-07-12T09:04:58.989" v="1727" actId="2696"/>
          <pc:sldLayoutMkLst>
            <pc:docMk/>
            <pc:sldMasterMk cId="748833190" sldId="2147483648"/>
            <pc:sldLayoutMk cId="4217219620" sldId="2147483651"/>
          </pc:sldLayoutMkLst>
        </pc:sldLayoutChg>
        <pc:sldLayoutChg chg="del">
          <pc:chgData name="김소희" userId="292a1162-0793-4577-a94d-2dae0dfa5995" providerId="ADAL" clId="{719E2CE8-D0A8-431B-95C7-D3A4436F0986}" dt="2022-07-12T09:04:59.155" v="1728" actId="2696"/>
          <pc:sldLayoutMkLst>
            <pc:docMk/>
            <pc:sldMasterMk cId="748833190" sldId="2147483648"/>
            <pc:sldLayoutMk cId="3122326599" sldId="2147483652"/>
          </pc:sldLayoutMkLst>
        </pc:sldLayoutChg>
        <pc:sldLayoutChg chg="del">
          <pc:chgData name="김소희" userId="292a1162-0793-4577-a94d-2dae0dfa5995" providerId="ADAL" clId="{719E2CE8-D0A8-431B-95C7-D3A4436F0986}" dt="2022-07-12T09:04:59.317" v="1729" actId="2696"/>
          <pc:sldLayoutMkLst>
            <pc:docMk/>
            <pc:sldMasterMk cId="748833190" sldId="2147483648"/>
            <pc:sldLayoutMk cId="3654487419" sldId="2147483653"/>
          </pc:sldLayoutMkLst>
        </pc:sldLayoutChg>
        <pc:sldLayoutChg chg="addSp delSp modSp mod setBg">
          <pc:chgData name="김소희" userId="292a1162-0793-4577-a94d-2dae0dfa5995" providerId="ADAL" clId="{719E2CE8-D0A8-431B-95C7-D3A4436F0986}" dt="2022-07-12T12:19:25.423" v="1775"/>
          <pc:sldLayoutMkLst>
            <pc:docMk/>
            <pc:sldMasterMk cId="748833190" sldId="2147483648"/>
            <pc:sldLayoutMk cId="4151480208" sldId="2147483654"/>
          </pc:sldLayoutMkLst>
          <pc:spChg chg="del">
            <ac:chgData name="김소희" userId="292a1162-0793-4577-a94d-2dae0dfa5995" providerId="ADAL" clId="{719E2CE8-D0A8-431B-95C7-D3A4436F0986}" dt="2022-07-12T09:05:07.842" v="1736" actId="478"/>
            <ac:spMkLst>
              <pc:docMk/>
              <pc:sldMasterMk cId="748833190" sldId="2147483648"/>
              <pc:sldLayoutMk cId="4151480208" sldId="2147483654"/>
              <ac:spMk id="5" creationId="{FA4B541C-079A-DD74-13EA-D29CA93EAB08}"/>
            </ac:spMkLst>
          </pc:spChg>
          <pc:spChg chg="add mod">
            <ac:chgData name="김소희" userId="292a1162-0793-4577-a94d-2dae0dfa5995" providerId="ADAL" clId="{719E2CE8-D0A8-431B-95C7-D3A4436F0986}" dt="2022-07-12T09:05:50.481" v="1756" actId="121"/>
            <ac:spMkLst>
              <pc:docMk/>
              <pc:sldMasterMk cId="748833190" sldId="2147483648"/>
              <pc:sldLayoutMk cId="4151480208" sldId="2147483654"/>
              <ac:spMk id="6" creationId="{51B67173-A109-AAB3-18C3-C795A2468B73}"/>
            </ac:spMkLst>
          </pc:spChg>
        </pc:sldLayoutChg>
        <pc:sldLayoutChg chg="del">
          <pc:chgData name="김소희" userId="292a1162-0793-4577-a94d-2dae0dfa5995" providerId="ADAL" clId="{719E2CE8-D0A8-431B-95C7-D3A4436F0986}" dt="2022-07-12T09:05:01.043" v="1730" actId="2696"/>
          <pc:sldLayoutMkLst>
            <pc:docMk/>
            <pc:sldMasterMk cId="748833190" sldId="2147483648"/>
            <pc:sldLayoutMk cId="347575569" sldId="2147483655"/>
          </pc:sldLayoutMkLst>
        </pc:sldLayoutChg>
        <pc:sldLayoutChg chg="del">
          <pc:chgData name="김소희" userId="292a1162-0793-4577-a94d-2dae0dfa5995" providerId="ADAL" clId="{719E2CE8-D0A8-431B-95C7-D3A4436F0986}" dt="2022-07-12T09:05:01.223" v="1731" actId="2696"/>
          <pc:sldLayoutMkLst>
            <pc:docMk/>
            <pc:sldMasterMk cId="748833190" sldId="2147483648"/>
            <pc:sldLayoutMk cId="2498188373" sldId="2147483656"/>
          </pc:sldLayoutMkLst>
        </pc:sldLayoutChg>
        <pc:sldLayoutChg chg="del">
          <pc:chgData name="김소희" userId="292a1162-0793-4577-a94d-2dae0dfa5995" providerId="ADAL" clId="{719E2CE8-D0A8-431B-95C7-D3A4436F0986}" dt="2022-07-12T09:05:01.372" v="1732" actId="2696"/>
          <pc:sldLayoutMkLst>
            <pc:docMk/>
            <pc:sldMasterMk cId="748833190" sldId="2147483648"/>
            <pc:sldLayoutMk cId="1318089268" sldId="2147483657"/>
          </pc:sldLayoutMkLst>
        </pc:sldLayoutChg>
        <pc:sldLayoutChg chg="del">
          <pc:chgData name="김소희" userId="292a1162-0793-4577-a94d-2dae0dfa5995" providerId="ADAL" clId="{719E2CE8-D0A8-431B-95C7-D3A4436F0986}" dt="2022-07-12T09:05:01.545" v="1733" actId="2696"/>
          <pc:sldLayoutMkLst>
            <pc:docMk/>
            <pc:sldMasterMk cId="748833190" sldId="2147483648"/>
            <pc:sldLayoutMk cId="1011465133" sldId="2147483658"/>
          </pc:sldLayoutMkLst>
        </pc:sldLayoutChg>
        <pc:sldLayoutChg chg="del">
          <pc:chgData name="김소희" userId="292a1162-0793-4577-a94d-2dae0dfa5995" providerId="ADAL" clId="{719E2CE8-D0A8-431B-95C7-D3A4436F0986}" dt="2022-07-12T09:05:01.680" v="1734" actId="2696"/>
          <pc:sldLayoutMkLst>
            <pc:docMk/>
            <pc:sldMasterMk cId="748833190" sldId="2147483648"/>
            <pc:sldLayoutMk cId="255136927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753D-4255-4F67-8624-D27DCC176E2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8A766-A592-4BF4-A657-E3D8A2CA7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8A766-A592-4BF4-A657-E3D8A2CA77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60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7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7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4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5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01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30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87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9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</a:rPr>
              <a:t>Differentiable : </a:t>
            </a:r>
            <a:r>
              <a:rPr lang="ko-KR" altLang="en-US" sz="1200" dirty="0">
                <a:solidFill>
                  <a:schemeClr val="tx1"/>
                </a:solidFill>
              </a:rPr>
              <a:t>미분가능한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41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8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836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7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35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1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75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31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0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9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42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6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8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6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5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7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Opposite stereo image</a:t>
            </a:r>
            <a:r>
              <a:rPr lang="ko-KR" altLang="en-US" sz="1600" dirty="0">
                <a:solidFill>
                  <a:schemeClr val="tx1"/>
                </a:solidFill>
              </a:rPr>
              <a:t>로부터 </a:t>
            </a:r>
            <a:r>
              <a:rPr lang="en-US" altLang="ko-KR" sz="1600" dirty="0">
                <a:solidFill>
                  <a:schemeClr val="tx1"/>
                </a:solidFill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</a:rPr>
              <a:t>를 생성하도록 학습시킴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Spatial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transformer network </a:t>
            </a:r>
            <a:r>
              <a:rPr lang="ko-KR" altLang="en-US" sz="1600" dirty="0">
                <a:solidFill>
                  <a:schemeClr val="tx1"/>
                </a:solidFill>
              </a:rPr>
              <a:t>사용하여 </a:t>
            </a:r>
            <a:r>
              <a:rPr lang="en-US" altLang="ko-KR" sz="1600" dirty="0">
                <a:solidFill>
                  <a:schemeClr val="tx1"/>
                </a:solidFill>
              </a:rPr>
              <a:t>disparity map </a:t>
            </a:r>
            <a:r>
              <a:rPr lang="ko-KR" altLang="en-US" sz="1600" dirty="0">
                <a:solidFill>
                  <a:schemeClr val="tx1"/>
                </a:solidFill>
              </a:rPr>
              <a:t>만듦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Bilinear sampler </a:t>
            </a:r>
            <a:r>
              <a:rPr lang="ko-KR" altLang="en-US" sz="1600" dirty="0">
                <a:solidFill>
                  <a:schemeClr val="tx1"/>
                </a:solidFill>
              </a:rPr>
              <a:t>사용</a:t>
            </a:r>
            <a:r>
              <a:rPr lang="en-US" altLang="ko-KR" sz="1600" dirty="0">
                <a:solidFill>
                  <a:schemeClr val="tx1"/>
                </a:solidFill>
              </a:rPr>
              <a:t> : locally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fully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differentiable,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fully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convolutional architecture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Do not require any simplification or approximation</a:t>
            </a:r>
          </a:p>
          <a:p>
            <a:endParaRPr lang="en-US" altLang="ko-KR" sz="1200" b="0" i="0" dirty="0">
              <a:solidFill>
                <a:srgbClr val="515151"/>
              </a:solidFill>
              <a:effectLst/>
              <a:latin typeface="Segoe UI" panose="020B0502040204020203" pitchFamily="34" charset="0"/>
            </a:endParaRPr>
          </a:p>
          <a:p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구체적으로는 원본 이미지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와 왜곡 이미지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y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의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brightness, contrast, structure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를 비교한다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.</a:t>
            </a:r>
            <a:endParaRPr lang="ko-KR" altLang="en-US" sz="1200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2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6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23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6931-34E6-7CEC-EF9C-B49A53D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4313B-51A5-DAD3-5BDF-BA3E270D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5E81-E871-689A-F00D-CD1DABE1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A19-45CF-4ADF-AD4E-5AD7593A6D4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DD62-BA32-01AF-23DB-9497BBB1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A19-45CF-4ADF-AD4E-5AD7593A6D4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67173-A109-AAB3-18C3-C795A2468B73}"/>
              </a:ext>
            </a:extLst>
          </p:cNvPr>
          <p:cNvSpPr txBox="1"/>
          <p:nvPr userDrawn="1"/>
        </p:nvSpPr>
        <p:spPr>
          <a:xfrm>
            <a:off x="11277600" y="65194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650F16D-E6A2-4247-9010-E73945B07A82}" type="slidenum">
              <a:rPr lang="ko-KR" altLang="en-US" sz="16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/31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E9037A-DB98-1714-0DCC-223200CF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E858-CC16-0A2B-B0FD-A8E48DEC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C37F5-5ADD-DB31-D68B-EC0DCCED5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5A19-45CF-4ADF-AD4E-5AD7593A6D4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61A03-016A-D9C0-29F7-5C73DD1EB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FC6EC-1D9F-BD09-E693-16663270B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869" y="2331161"/>
            <a:ext cx="5400261" cy="780015"/>
          </a:xfrm>
          <a:ln w="28575">
            <a:noFill/>
          </a:ln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Depth estimation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8797D-7F82-F771-AFE9-6BC2D758F841}"/>
              </a:ext>
            </a:extLst>
          </p:cNvPr>
          <p:cNvSpPr txBox="1"/>
          <p:nvPr/>
        </p:nvSpPr>
        <p:spPr>
          <a:xfrm>
            <a:off x="1819556" y="3258518"/>
            <a:ext cx="890527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Monocular Depth Estimation with Left-Right Consistency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3B468-60CC-2BA7-931B-6AF5E1D1F711}"/>
              </a:ext>
            </a:extLst>
          </p:cNvPr>
          <p:cNvSpPr txBox="1"/>
          <p:nvPr/>
        </p:nvSpPr>
        <p:spPr>
          <a:xfrm>
            <a:off x="4293030" y="4509361"/>
            <a:ext cx="36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220713 </a:t>
            </a:r>
            <a:r>
              <a:rPr lang="ko-KR" altLang="en-US" dirty="0"/>
              <a:t>랩세미나 발표 </a:t>
            </a:r>
            <a:r>
              <a:rPr lang="en-US" altLang="ko-KR" dirty="0"/>
              <a:t>: </a:t>
            </a:r>
            <a:r>
              <a:rPr lang="ko-KR" altLang="en-US" dirty="0"/>
              <a:t>김소희</a:t>
            </a:r>
          </a:p>
        </p:txBody>
      </p:sp>
    </p:spTree>
    <p:extLst>
      <p:ext uri="{BB962C8B-B14F-4D97-AF65-F5344CB8AC3E}">
        <p14:creationId xmlns:p14="http://schemas.microsoft.com/office/powerpoint/2010/main" val="244645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3C3B3-6673-2F21-987C-04F1B8E1DE8C}"/>
              </a:ext>
            </a:extLst>
          </p:cNvPr>
          <p:cNvSpPr txBox="1"/>
          <p:nvPr/>
        </p:nvSpPr>
        <p:spPr>
          <a:xfrm>
            <a:off x="539552" y="1311249"/>
            <a:ext cx="249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KITTI Dataset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7FFAD2-FA6C-467E-5412-9154D816956C}"/>
              </a:ext>
            </a:extLst>
          </p:cNvPr>
          <p:cNvSpPr/>
          <p:nvPr/>
        </p:nvSpPr>
        <p:spPr>
          <a:xfrm>
            <a:off x="8001672" y="4207879"/>
            <a:ext cx="3754664" cy="2501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first </a:t>
            </a:r>
            <a:r>
              <a:rPr lang="en-US" altLang="ko-KR" sz="1600" dirty="0">
                <a:solidFill>
                  <a:srgbClr val="4D79C7"/>
                </a:solidFill>
              </a:rPr>
              <a:t>pre-training</a:t>
            </a:r>
            <a:r>
              <a:rPr lang="en-US" altLang="ko-KR" sz="1600" dirty="0">
                <a:solidFill>
                  <a:schemeClr val="tx1"/>
                </a:solidFill>
              </a:rPr>
              <a:t> our model with additional training data from the </a:t>
            </a:r>
            <a:r>
              <a:rPr lang="en-US" altLang="ko-KR" sz="1600" dirty="0">
                <a:solidFill>
                  <a:srgbClr val="4D79C7"/>
                </a:solidFill>
              </a:rPr>
              <a:t>Cityscapes</a:t>
            </a:r>
            <a:r>
              <a:rPr lang="en-US" altLang="ko-KR" sz="1600" dirty="0">
                <a:solidFill>
                  <a:schemeClr val="tx1"/>
                </a:solidFill>
              </a:rPr>
              <a:t> dataset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KITTI</a:t>
            </a:r>
            <a:r>
              <a:rPr lang="ko-KR" altLang="en-US" sz="1600" dirty="0">
                <a:solidFill>
                  <a:schemeClr val="tx1"/>
                </a:solidFill>
              </a:rPr>
              <a:t> 와 비슷한 세팅</a:t>
            </a:r>
            <a:r>
              <a:rPr lang="en-US" altLang="ko-KR" sz="1600" dirty="0">
                <a:solidFill>
                  <a:schemeClr val="tx1"/>
                </a:solidFill>
              </a:rPr>
              <a:t>, but higher resolution, image quality, and variety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04B5F-18BD-B219-C2EF-6A45E496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8" y="4280628"/>
            <a:ext cx="7179224" cy="2355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577C6C-EC4D-3D24-6306-4C8E1F3E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59" y="1804805"/>
            <a:ext cx="9528281" cy="22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4C523-FB93-C4E0-6698-B10074DA031A}"/>
              </a:ext>
            </a:extLst>
          </p:cNvPr>
          <p:cNvSpPr txBox="1"/>
          <p:nvPr/>
        </p:nvSpPr>
        <p:spPr>
          <a:xfrm>
            <a:off x="539552" y="1310182"/>
            <a:ext cx="249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Stereo results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F687842-D5AF-FA5B-2CBD-858D69A1C8DD}"/>
              </a:ext>
            </a:extLst>
          </p:cNvPr>
          <p:cNvSpPr/>
          <p:nvPr/>
        </p:nvSpPr>
        <p:spPr>
          <a:xfrm>
            <a:off x="6627569" y="1789151"/>
            <a:ext cx="4879786" cy="8666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Input : concatenation of both left and right views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-&gt; Tested with two images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682D3-371B-EAEB-0AE6-E5C626FF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98" y="4202158"/>
            <a:ext cx="9396403" cy="2070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CF9E41-60F4-4291-6C98-CCF8BA3C9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46" y="1842674"/>
            <a:ext cx="4879786" cy="21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4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A8783C-F1B5-FE09-FD8F-CA11C6119AD4}"/>
              </a:ext>
            </a:extLst>
          </p:cNvPr>
          <p:cNvSpPr/>
          <p:nvPr/>
        </p:nvSpPr>
        <p:spPr>
          <a:xfrm>
            <a:off x="5638801" y="4030602"/>
            <a:ext cx="5105282" cy="828812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Make3D test set (RGB/Depth pairs</a:t>
            </a:r>
            <a:r>
              <a:rPr lang="ko-KR" altLang="en-US" sz="1600" dirty="0">
                <a:solidFill>
                  <a:schemeClr val="tx1"/>
                </a:solidFill>
              </a:rPr>
              <a:t>으로 구성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Cityscapes dataset </a:t>
            </a:r>
            <a:r>
              <a:rPr lang="ko-KR" altLang="en-US" sz="1600" dirty="0">
                <a:solidFill>
                  <a:schemeClr val="tx1"/>
                </a:solidFill>
              </a:rPr>
              <a:t>로만 </a:t>
            </a:r>
            <a:r>
              <a:rPr lang="en-US" altLang="ko-KR" sz="1600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B2606-01D0-36DE-A764-0D4A95331FB2}"/>
              </a:ext>
            </a:extLst>
          </p:cNvPr>
          <p:cNvSpPr txBox="1"/>
          <p:nvPr/>
        </p:nvSpPr>
        <p:spPr>
          <a:xfrm>
            <a:off x="539552" y="1313358"/>
            <a:ext cx="53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Cityscapes Dataset – Make3D 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A2C15-F35C-7278-A1D5-83F7BE96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46" y="1837396"/>
            <a:ext cx="9000707" cy="1805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B6BE4-78EA-3227-7728-4C89DA38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1" y="3929083"/>
            <a:ext cx="4648470" cy="24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7C675-049B-0489-45D8-88E4FF20800B}"/>
              </a:ext>
            </a:extLst>
          </p:cNvPr>
          <p:cNvSpPr txBox="1"/>
          <p:nvPr/>
        </p:nvSpPr>
        <p:spPr>
          <a:xfrm>
            <a:off x="539551" y="1343219"/>
            <a:ext cx="61214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chemeClr val="tx1"/>
                </a:solidFill>
              </a:rPr>
              <a:t>Limitation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D8D3BC-5BCB-68CA-513F-D07241500A74}"/>
              </a:ext>
            </a:extLst>
          </p:cNvPr>
          <p:cNvSpPr/>
          <p:nvPr/>
        </p:nvSpPr>
        <p:spPr>
          <a:xfrm>
            <a:off x="539549" y="1893952"/>
            <a:ext cx="11056703" cy="1891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Some artifacts visible at </a:t>
            </a:r>
            <a:r>
              <a:rPr lang="en-US" altLang="ko-KR" sz="1600" dirty="0">
                <a:solidFill>
                  <a:srgbClr val="4D79C7"/>
                </a:solidFill>
              </a:rPr>
              <a:t>occlusion boundaries </a:t>
            </a:r>
            <a:r>
              <a:rPr lang="en-US" altLang="ko-KR" sz="1600" dirty="0">
                <a:solidFill>
                  <a:schemeClr val="tx1"/>
                </a:solidFill>
              </a:rPr>
              <a:t>(occlusion region – </a:t>
            </a:r>
            <a:r>
              <a:rPr lang="ko-KR" altLang="en-US" sz="1600" dirty="0">
                <a:solidFill>
                  <a:schemeClr val="tx1"/>
                </a:solidFill>
              </a:rPr>
              <a:t>두 이미지에 존재하지 않는 부분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Requires rectified and temporally aligned stereo pairs during training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Not possible to use existing single-view datasets for training purposes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Rely on image reconstruction term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Specular and transparent surfaces (</a:t>
            </a:r>
            <a:r>
              <a:rPr lang="ko-KR" altLang="en-US" sz="1600" dirty="0">
                <a:solidFill>
                  <a:schemeClr val="tx1"/>
                </a:solidFill>
              </a:rPr>
              <a:t>반사된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투명한 표면</a:t>
            </a:r>
            <a:r>
              <a:rPr lang="en-US" altLang="ko-KR" sz="1600" dirty="0">
                <a:solidFill>
                  <a:schemeClr val="tx1"/>
                </a:solidFill>
              </a:rPr>
              <a:t>) will produce inconsistent depths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C77FA-69EE-6D60-3575-679B83C6494D}"/>
              </a:ext>
            </a:extLst>
          </p:cNvPr>
          <p:cNvSpPr txBox="1"/>
          <p:nvPr/>
        </p:nvSpPr>
        <p:spPr>
          <a:xfrm>
            <a:off x="539550" y="4040754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Conclusion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B39ECC-E551-7BD8-910C-9978788F04AA}"/>
              </a:ext>
            </a:extLst>
          </p:cNvPr>
          <p:cNvSpPr/>
          <p:nvPr/>
        </p:nvSpPr>
        <p:spPr>
          <a:xfrm>
            <a:off x="539549" y="4709952"/>
            <a:ext cx="11056703" cy="164988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6CA644"/>
                </a:solidFill>
              </a:rPr>
              <a:t>Unsupervised</a:t>
            </a:r>
            <a:r>
              <a:rPr lang="en-US" altLang="ko-KR" sz="1600" dirty="0">
                <a:solidFill>
                  <a:schemeClr val="tx1"/>
                </a:solidFill>
              </a:rPr>
              <a:t> deep neural network for </a:t>
            </a:r>
            <a:r>
              <a:rPr lang="en-US" altLang="ko-KR" sz="1600" b="1" dirty="0">
                <a:solidFill>
                  <a:srgbClr val="6CA644"/>
                </a:solidFill>
              </a:rPr>
              <a:t>single image depth estimation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Self-supervision with stereo data -&gt; cheap and scalable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Accurate – beats fully-supervised methods on KITTI</a:t>
            </a:r>
          </a:p>
        </p:txBody>
      </p:sp>
    </p:spTree>
    <p:extLst>
      <p:ext uri="{BB962C8B-B14F-4D97-AF65-F5344CB8AC3E}">
        <p14:creationId xmlns:p14="http://schemas.microsoft.com/office/powerpoint/2010/main" val="355464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6694782-0979-24D0-4D63-4DACB413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787" y="2352373"/>
            <a:ext cx="8414425" cy="1076627"/>
          </a:xfrm>
          <a:ln w="3810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Unsupervised Learning of Depth and Ego-Motion from 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D0011-EACF-6281-B58A-8F406D47EBF9}"/>
              </a:ext>
            </a:extLst>
          </p:cNvPr>
          <p:cNvSpPr txBox="1"/>
          <p:nvPr/>
        </p:nvSpPr>
        <p:spPr>
          <a:xfrm>
            <a:off x="2108370" y="3429000"/>
            <a:ext cx="7975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Tinghui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Zhou, Matthew Brown, Noah Snavely, and David G. Lowe</a:t>
            </a:r>
          </a:p>
          <a:p>
            <a:pPr algn="ctr"/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2017.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1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260ED-E587-F273-D953-889A3234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41" y="1515649"/>
            <a:ext cx="5622913" cy="3517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C6080-5B0F-84A2-3F84-C185A1A0A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9" y="1913002"/>
            <a:ext cx="5351912" cy="3055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F99E2-9F02-682B-0279-52D4D39748C7}"/>
              </a:ext>
            </a:extLst>
          </p:cNvPr>
          <p:cNvSpPr txBox="1"/>
          <p:nvPr/>
        </p:nvSpPr>
        <p:spPr>
          <a:xfrm>
            <a:off x="539551" y="1343219"/>
            <a:ext cx="61214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/>
                </a:solidFill>
              </a:rPr>
              <a:t>Past work : Single </a:t>
            </a:r>
            <a:r>
              <a:rPr lang="en-US" altLang="ko-KR" dirty="0"/>
              <a:t>Image 3D prediction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30FC-AA12-F8BB-94DA-ADCCAD2D27E9}"/>
              </a:ext>
            </a:extLst>
          </p:cNvPr>
          <p:cNvSpPr txBox="1"/>
          <p:nvPr/>
        </p:nvSpPr>
        <p:spPr>
          <a:xfrm>
            <a:off x="539551" y="5103880"/>
            <a:ext cx="5351910" cy="934876"/>
          </a:xfrm>
          <a:prstGeom prst="roundRect">
            <a:avLst>
              <a:gd name="adj" fmla="val 2393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Supervised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</a:rPr>
              <a:t>Require </a:t>
            </a:r>
            <a:r>
              <a:rPr lang="en-US" altLang="ko-KR" b="0" dirty="0">
                <a:solidFill>
                  <a:srgbClr val="3D6CC1"/>
                </a:solidFill>
              </a:rPr>
              <a:t>ground truth data </a:t>
            </a:r>
            <a:r>
              <a:rPr lang="en-US" altLang="ko-KR" b="0" dirty="0">
                <a:solidFill>
                  <a:schemeClr val="tx1"/>
                </a:solidFill>
              </a:rPr>
              <a:t>– </a:t>
            </a:r>
            <a:r>
              <a:rPr lang="ko-KR" altLang="en-US" b="0" dirty="0">
                <a:solidFill>
                  <a:schemeClr val="tx1"/>
                </a:solidFill>
              </a:rPr>
              <a:t>수집하기 어려움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DBDF1-E38F-B50D-5A29-E1C30E33EF79}"/>
              </a:ext>
            </a:extLst>
          </p:cNvPr>
          <p:cNvSpPr txBox="1"/>
          <p:nvPr/>
        </p:nvSpPr>
        <p:spPr>
          <a:xfrm>
            <a:off x="5973342" y="5103880"/>
            <a:ext cx="5622912" cy="1286462"/>
          </a:xfrm>
          <a:prstGeom prst="roundRect">
            <a:avLst>
              <a:gd name="adj" fmla="val 1794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b="0" dirty="0">
                <a:solidFill>
                  <a:schemeClr val="tx1"/>
                </a:solidFill>
              </a:rPr>
              <a:t>Our methods - </a:t>
            </a:r>
            <a:r>
              <a:rPr lang="en-US" altLang="ko-KR" dirty="0">
                <a:solidFill>
                  <a:schemeClr val="tx1"/>
                </a:solidFill>
              </a:rPr>
              <a:t>unsupervised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하나의 움직이는 카메라로 수집한 비디오에 대해 </a:t>
            </a:r>
            <a:r>
              <a:rPr lang="en-US" altLang="ko-KR" b="0" dirty="0">
                <a:solidFill>
                  <a:schemeClr val="tx1"/>
                </a:solidFill>
              </a:rPr>
              <a:t>train</a:t>
            </a:r>
            <a:r>
              <a:rPr lang="ko-KR" altLang="en-US" b="0" dirty="0">
                <a:solidFill>
                  <a:schemeClr val="tx1"/>
                </a:solidFill>
              </a:rPr>
              <a:t> 가능</a:t>
            </a:r>
            <a:endParaRPr lang="en-US" altLang="ko-KR" b="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DA881-35C9-43D6-328E-C4987A6D6BFB}"/>
              </a:ext>
            </a:extLst>
          </p:cNvPr>
          <p:cNvSpPr txBox="1"/>
          <p:nvPr/>
        </p:nvSpPr>
        <p:spPr>
          <a:xfrm>
            <a:off x="-14748" y="6550223"/>
            <a:ext cx="4395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https://www.youtube.com/watch?v=HWu39YkGKvI</a:t>
            </a:r>
          </a:p>
        </p:txBody>
      </p:sp>
      <p:pic>
        <p:nvPicPr>
          <p:cNvPr id="13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17CD4F4A-5A63-B22B-1E52-0EA06CC8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97" y="78278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2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680BBA-A7B0-0972-4682-30A042E5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72140"/>
            <a:ext cx="4933972" cy="4567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660571" y="1807819"/>
            <a:ext cx="443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Joint Learning of Depth and Pose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5A4A6-B3C3-56E6-F80A-BCB97017CAB2}"/>
              </a:ext>
            </a:extLst>
          </p:cNvPr>
          <p:cNvSpPr txBox="1"/>
          <p:nvPr/>
        </p:nvSpPr>
        <p:spPr>
          <a:xfrm>
            <a:off x="5660571" y="2244220"/>
            <a:ext cx="5935684" cy="375962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</a:rPr>
              <a:t>Input : </a:t>
            </a:r>
            <a:r>
              <a:rPr lang="en-US" altLang="ko-KR" dirty="0">
                <a:solidFill>
                  <a:srgbClr val="6CA644"/>
                </a:solidFill>
              </a:rPr>
              <a:t>sequences of images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Predict </a:t>
            </a:r>
            <a:r>
              <a:rPr lang="en-US" altLang="ko-KR" b="1" dirty="0">
                <a:solidFill>
                  <a:srgbClr val="6CA644"/>
                </a:solidFill>
              </a:rPr>
              <a:t>camera motion &amp; depth map </a:t>
            </a:r>
            <a:br>
              <a:rPr lang="en-US" altLang="ko-KR" b="1" dirty="0">
                <a:solidFill>
                  <a:srgbClr val="6CA644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(end-to-end)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입력된 이미지 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6-DoF</a:t>
            </a:r>
            <a:r>
              <a:rPr lang="ko-KR" altLang="en-US" b="0" dirty="0">
                <a:solidFill>
                  <a:schemeClr val="tx1"/>
                </a:solidFill>
              </a:rPr>
              <a:t>의 </a:t>
            </a:r>
            <a:r>
              <a:rPr lang="en-US" altLang="ko-KR" b="0" dirty="0">
                <a:solidFill>
                  <a:schemeClr val="tx1"/>
                </a:solidFill>
              </a:rPr>
              <a:t>ego-motion </a:t>
            </a:r>
            <a:r>
              <a:rPr lang="ko-KR" altLang="en-US" b="0" dirty="0">
                <a:solidFill>
                  <a:schemeClr val="tx1"/>
                </a:solidFill>
              </a:rPr>
              <a:t>파라미터 추정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표현되는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 structure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</a:t>
            </a:r>
            <a:endParaRPr lang="en-US" altLang="ko-KR" b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추정된 두 정보 </a:t>
            </a: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프레임간 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view synthesis </a:t>
            </a:r>
            <a:r>
              <a:rPr lang="ko-KR" altLang="en-US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lang="en-US" altLang="ko-KR" b="0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간의 차이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loss ~training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Unsupervised</a:t>
            </a:r>
            <a:endParaRPr lang="en-US" altLang="ko-KR" b="0" dirty="0">
              <a:solidFill>
                <a:srgbClr val="6CA64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1AB1C-73E9-F835-AC42-39F05AC73E4E}"/>
              </a:ext>
            </a:extLst>
          </p:cNvPr>
          <p:cNvSpPr txBox="1"/>
          <p:nvPr/>
        </p:nvSpPr>
        <p:spPr>
          <a:xfrm>
            <a:off x="3814879" y="3522832"/>
            <a:ext cx="1436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Single-view depth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D2445-D04C-828D-344C-072D154D9D37}"/>
              </a:ext>
            </a:extLst>
          </p:cNvPr>
          <p:cNvSpPr txBox="1"/>
          <p:nvPr/>
        </p:nvSpPr>
        <p:spPr>
          <a:xfrm>
            <a:off x="4179551" y="5384624"/>
            <a:ext cx="111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Multi-view camera pose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F940CA-B473-48CE-AC8A-9E42AEEAB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7885"/>
          <a:stretch/>
        </p:blipFill>
        <p:spPr bwMode="auto">
          <a:xfrm>
            <a:off x="10319905" y="2961677"/>
            <a:ext cx="1276350" cy="11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56DF0F76-74A3-6278-6D56-4E255372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97" y="78278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39552" y="1348121"/>
            <a:ext cx="57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Learning pipeline – </a:t>
            </a:r>
            <a:r>
              <a:rPr lang="en-US" altLang="ko-KR" b="1" dirty="0">
                <a:solidFill>
                  <a:srgbClr val="4D79C7"/>
                </a:solidFill>
              </a:rPr>
              <a:t>Depth and Pose estimation</a:t>
            </a:r>
            <a:endParaRPr lang="ko-KR" altLang="en-US" b="1" dirty="0">
              <a:solidFill>
                <a:srgbClr val="4D79C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5A4A6-B3C3-56E6-F80A-BCB97017CAB2}"/>
              </a:ext>
            </a:extLst>
          </p:cNvPr>
          <p:cNvSpPr txBox="1"/>
          <p:nvPr/>
        </p:nvSpPr>
        <p:spPr>
          <a:xfrm>
            <a:off x="539552" y="4884315"/>
            <a:ext cx="11056703" cy="1639778"/>
          </a:xfrm>
          <a:prstGeom prst="roundRect">
            <a:avLst>
              <a:gd name="adj" fmla="val 1270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0" dirty="0">
                <a:solidFill>
                  <a:schemeClr val="tx1"/>
                </a:solidFill>
              </a:rPr>
              <a:t>2</a:t>
            </a:r>
            <a:r>
              <a:rPr lang="ko-KR" altLang="en-US" b="0" dirty="0">
                <a:solidFill>
                  <a:schemeClr val="tx1"/>
                </a:solidFill>
              </a:rPr>
              <a:t>가지 네트워크의 </a:t>
            </a:r>
            <a:r>
              <a:rPr lang="en-US" altLang="ko-KR" b="0" dirty="0">
                <a:solidFill>
                  <a:schemeClr val="tx1"/>
                </a:solidFill>
              </a:rPr>
              <a:t>outputs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rgbClr val="FF7453"/>
                </a:solidFill>
              </a:rPr>
              <a:t>Inverse warp the source views </a:t>
            </a:r>
            <a:r>
              <a:rPr lang="en-US" altLang="ko-KR" b="0" dirty="0">
                <a:solidFill>
                  <a:schemeClr val="tx1"/>
                </a:solidFill>
              </a:rPr>
              <a:t>to </a:t>
            </a:r>
            <a:r>
              <a:rPr lang="en-US" altLang="ko-KR" b="0" dirty="0">
                <a:solidFill>
                  <a:srgbClr val="8FC36B"/>
                </a:solidFill>
              </a:rPr>
              <a:t>reconstruct the target view 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en-US" altLang="ko-KR" b="1" dirty="0">
                <a:solidFill>
                  <a:srgbClr val="FF7453"/>
                </a:solidFill>
              </a:rPr>
              <a:t>source</a:t>
            </a:r>
            <a:r>
              <a:rPr lang="en-US" altLang="ko-KR" b="1" dirty="0">
                <a:solidFill>
                  <a:srgbClr val="4D79C7"/>
                </a:solidFill>
              </a:rPr>
              <a:t> </a:t>
            </a:r>
            <a:r>
              <a:rPr lang="en-US" altLang="ko-KR" b="1" dirty="0">
                <a:solidFill>
                  <a:srgbClr val="FF7453"/>
                </a:solidFill>
              </a:rPr>
              <a:t>+ inverse warp 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→ </a:t>
            </a:r>
            <a: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target view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Source </a:t>
            </a:r>
            <a:r>
              <a:rPr lang="ko-KR" altLang="en-US" b="0" dirty="0">
                <a:solidFill>
                  <a:schemeClr val="tx1"/>
                </a:solidFill>
              </a:rPr>
              <a:t>이미지의 픽셀 값과 </a:t>
            </a:r>
            <a:r>
              <a:rPr lang="en-US" altLang="ko-KR" b="0" dirty="0">
                <a:solidFill>
                  <a:schemeClr val="tx1"/>
                </a:solidFill>
              </a:rPr>
              <a:t>target </a:t>
            </a:r>
            <a:r>
              <a:rPr lang="ko-KR" altLang="en-US" b="0" dirty="0">
                <a:solidFill>
                  <a:schemeClr val="tx1"/>
                </a:solidFill>
              </a:rPr>
              <a:t>이미지로 </a:t>
            </a:r>
            <a:r>
              <a:rPr lang="en-US" altLang="ko-KR" b="0" dirty="0">
                <a:solidFill>
                  <a:schemeClr val="tx1"/>
                </a:solidFill>
              </a:rPr>
              <a:t>projection </a:t>
            </a:r>
            <a:r>
              <a:rPr lang="ko-KR" altLang="en-US" b="0" dirty="0">
                <a:solidFill>
                  <a:schemeClr val="tx1"/>
                </a:solidFill>
              </a:rPr>
              <a:t>시킨 위치의 픽셀 값과의 차이 </a:t>
            </a:r>
            <a:r>
              <a:rPr lang="en-US" altLang="ko-KR" dirty="0">
                <a:solidFill>
                  <a:schemeClr val="tx1"/>
                </a:solidFill>
              </a:rPr>
              <a:t>= loss</a:t>
            </a:r>
            <a:endParaRPr lang="en-US" altLang="ko-KR" b="0" dirty="0">
              <a:solidFill>
                <a:schemeClr val="tx1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Training CNN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: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photometric reconstruction loss </a:t>
            </a:r>
            <a:r>
              <a:rPr lang="ko-KR" altLang="en-US" b="0" dirty="0">
                <a:solidFill>
                  <a:schemeClr val="tx1"/>
                </a:solidFill>
              </a:rPr>
              <a:t>사용</a:t>
            </a:r>
            <a:endParaRPr lang="en-US" altLang="ko-KR" b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FD0E1-7B4C-618F-6865-A23460548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2" y="1807818"/>
            <a:ext cx="5317853" cy="286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5C0C19-5290-22B8-BF01-FA8CE7D24701}"/>
                  </a:ext>
                </a:extLst>
              </p:cNvPr>
              <p:cNvSpPr txBox="1"/>
              <p:nvPr/>
            </p:nvSpPr>
            <p:spPr>
              <a:xfrm>
                <a:off x="6164960" y="1410193"/>
                <a:ext cx="5431295" cy="3288120"/>
              </a:xfrm>
              <a:prstGeom prst="roundRect">
                <a:avLst>
                  <a:gd name="adj" fmla="val 12703"/>
                </a:avLst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b="0" dirty="0">
                    <a:solidFill>
                      <a:srgbClr val="4D79C7"/>
                    </a:solidFill>
                  </a:rPr>
                  <a:t>The </a:t>
                </a:r>
                <a:r>
                  <a:rPr lang="en-US" altLang="ko-KR" dirty="0">
                    <a:solidFill>
                      <a:srgbClr val="4D79C7"/>
                    </a:solidFill>
                  </a:rPr>
                  <a:t>depth</a:t>
                </a:r>
                <a:r>
                  <a:rPr lang="en-US" altLang="ko-KR" b="0" dirty="0">
                    <a:solidFill>
                      <a:srgbClr val="4D79C7"/>
                    </a:solidFill>
                  </a:rPr>
                  <a:t> network 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Input : the target view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Outputs :  a per-pixel depth map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b="0" dirty="0">
                    <a:solidFill>
                      <a:srgbClr val="4D79C7"/>
                    </a:solidFill>
                  </a:rPr>
                  <a:t>The </a:t>
                </a:r>
                <a:r>
                  <a:rPr lang="en-US" altLang="ko-KR" dirty="0">
                    <a:solidFill>
                      <a:srgbClr val="4D79C7"/>
                    </a:solidFill>
                  </a:rPr>
                  <a:t>pose</a:t>
                </a:r>
                <a:r>
                  <a:rPr lang="en-US" altLang="ko-KR" b="0" dirty="0">
                    <a:solidFill>
                      <a:srgbClr val="4D79C7"/>
                    </a:solidFill>
                  </a:rPr>
                  <a:t> network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Input :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target view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 + nearby/source views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Outputs :  the relative camera poses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1"/>
                        </a:solidFill>
                      </a:rPr>
                      <m:t>and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5C0C19-5290-22B8-BF01-FA8CE7D2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960" y="1410193"/>
                <a:ext cx="5431295" cy="3288120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76EDC9-23D7-D6F2-10CC-3A412F007084}"/>
              </a:ext>
            </a:extLst>
          </p:cNvPr>
          <p:cNvSpPr txBox="1"/>
          <p:nvPr/>
        </p:nvSpPr>
        <p:spPr>
          <a:xfrm>
            <a:off x="387222" y="2479001"/>
            <a:ext cx="79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D79C7"/>
                </a:solidFill>
              </a:rPr>
              <a:t>target</a:t>
            </a:r>
            <a:endParaRPr lang="ko-KR" altLang="en-US" sz="1600" dirty="0">
              <a:solidFill>
                <a:srgbClr val="4D79C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3FE2F-C0DD-FB73-5F72-79EA5614B343}"/>
              </a:ext>
            </a:extLst>
          </p:cNvPr>
          <p:cNvSpPr txBox="1"/>
          <p:nvPr/>
        </p:nvSpPr>
        <p:spPr>
          <a:xfrm>
            <a:off x="340568" y="3330319"/>
            <a:ext cx="81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453"/>
                </a:solidFill>
              </a:rPr>
              <a:t>source</a:t>
            </a:r>
            <a:endParaRPr lang="ko-KR" altLang="en-US" sz="1600" dirty="0">
              <a:solidFill>
                <a:srgbClr val="FF745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34300-CFF7-AE2E-7C6F-8DBC4D406207}"/>
              </a:ext>
            </a:extLst>
          </p:cNvPr>
          <p:cNvSpPr txBox="1"/>
          <p:nvPr/>
        </p:nvSpPr>
        <p:spPr>
          <a:xfrm>
            <a:off x="340568" y="4184610"/>
            <a:ext cx="81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453"/>
                </a:solidFill>
              </a:rPr>
              <a:t>source</a:t>
            </a:r>
            <a:endParaRPr lang="ko-KR" altLang="en-US" sz="1600" dirty="0">
              <a:solidFill>
                <a:srgbClr val="FF74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D549C-1408-BBDB-BA01-5CF19166C7CB}"/>
              </a:ext>
            </a:extLst>
          </p:cNvPr>
          <p:cNvSpPr/>
          <p:nvPr/>
        </p:nvSpPr>
        <p:spPr>
          <a:xfrm>
            <a:off x="539551" y="2093170"/>
            <a:ext cx="11056703" cy="1275314"/>
          </a:xfrm>
          <a:prstGeom prst="roundRect">
            <a:avLst/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 방법의 핵심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View synthesis </a:t>
            </a:r>
            <a:r>
              <a:rPr lang="ko-KR" altLang="en-US" sz="1600" b="1" dirty="0">
                <a:solidFill>
                  <a:schemeClr val="tx1"/>
                </a:solidFill>
              </a:rPr>
              <a:t>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Source </a:t>
            </a:r>
            <a:r>
              <a:rPr lang="ko-KR" altLang="en-US" sz="1600" dirty="0">
                <a:solidFill>
                  <a:srgbClr val="4D79C7"/>
                </a:solidFill>
              </a:rPr>
              <a:t>이미지 </a:t>
            </a:r>
            <a:r>
              <a:rPr lang="en-US" altLang="ko-KR" sz="1600" dirty="0">
                <a:solidFill>
                  <a:srgbClr val="4D79C7"/>
                </a:solidFill>
              </a:rPr>
              <a:t>+ </a:t>
            </a:r>
            <a:r>
              <a:rPr lang="ko-KR" altLang="en-US" sz="1600" dirty="0">
                <a:solidFill>
                  <a:srgbClr val="4D79C7"/>
                </a:solidFill>
              </a:rPr>
              <a:t>그에 대한 </a:t>
            </a:r>
            <a:r>
              <a:rPr lang="en-US" altLang="ko-KR" sz="1600" dirty="0">
                <a:solidFill>
                  <a:srgbClr val="4D79C7"/>
                </a:solidFill>
              </a:rPr>
              <a:t>depth map + target </a:t>
            </a:r>
            <a:r>
              <a:rPr lang="ko-KR" altLang="en-US" sz="1600" dirty="0">
                <a:solidFill>
                  <a:srgbClr val="4D79C7"/>
                </a:solidFill>
              </a:rPr>
              <a:t>이미지로의 </a:t>
            </a:r>
            <a:r>
              <a:rPr lang="en-US" altLang="ko-KR" sz="1600" dirty="0">
                <a:solidFill>
                  <a:srgbClr val="4D79C7"/>
                </a:solidFill>
              </a:rPr>
              <a:t>transformation ⇒ target </a:t>
            </a:r>
            <a:r>
              <a:rPr lang="ko-KR" altLang="en-US" sz="1600" dirty="0">
                <a:solidFill>
                  <a:srgbClr val="4D79C7"/>
                </a:solidFill>
              </a:rPr>
              <a:t>이미지 생성</a:t>
            </a:r>
            <a:endParaRPr lang="en-US" altLang="ko-KR" sz="1600" dirty="0">
              <a:solidFill>
                <a:srgbClr val="4D79C7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Fully differentiable </a:t>
            </a:r>
            <a:r>
              <a:rPr lang="ko-KR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CNN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학습에 사용할 수 있다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7AC0B-6764-D434-BE89-DEC3B053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4032343"/>
            <a:ext cx="3550370" cy="858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A1B-31D2-A7B6-B9A0-C67FA2695913}"/>
                  </a:ext>
                </a:extLst>
              </p:cNvPr>
              <p:cNvSpPr txBox="1"/>
              <p:nvPr/>
            </p:nvSpPr>
            <p:spPr>
              <a:xfrm>
                <a:off x="4246323" y="3509174"/>
                <a:ext cx="7349931" cy="2060205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p :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픽셀 위치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target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source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 </a:t>
                </a:r>
                <a:r>
                  <a:rPr lang="ko-KR" altLang="ko-KR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→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target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이미지로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warp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된 이미지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Predicted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depth</a:t>
                </a:r>
                <a:r>
                  <a:rPr lang="ko-KR" altLang="en-US" b="0" dirty="0">
                    <a:solidFill>
                      <a:srgbClr val="6CA644"/>
                    </a:solidFill>
                  </a:rPr>
                  <a:t>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map</a:t>
                </a:r>
                <a:r>
                  <a:rPr lang="ko-KR" altLang="en-US" b="0" dirty="0">
                    <a:solidFill>
                      <a:srgbClr val="6CA644"/>
                    </a:solidFill>
                  </a:rPr>
                  <a:t>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camera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br>
                  <a:rPr lang="en-US" altLang="ko-KR" b="0" dirty="0">
                    <a:solidFill>
                      <a:schemeClr val="tx1"/>
                    </a:solidFill>
                  </a:rPr>
                </a:br>
                <a:r>
                  <a:rPr lang="en-US" altLang="ko-KR" b="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source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필요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A1B-31D2-A7B6-B9A0-C67FA2695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323" y="3509174"/>
                <a:ext cx="7349931" cy="2060205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 b="1" dirty="0"/>
              <a:t>View synthesis as supervision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4107-610C-F3C4-8FFD-3AC05C6A4E35}"/>
              </a:ext>
            </a:extLst>
          </p:cNvPr>
          <p:cNvSpPr txBox="1"/>
          <p:nvPr/>
        </p:nvSpPr>
        <p:spPr>
          <a:xfrm>
            <a:off x="539551" y="4891097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Objective function</a:t>
            </a:r>
            <a:endParaRPr lang="ko-KR" altLang="en-US" sz="16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6618FE-7AC0-031E-EF16-EDA80A50C20D}"/>
              </a:ext>
            </a:extLst>
          </p:cNvPr>
          <p:cNvSpPr/>
          <p:nvPr/>
        </p:nvSpPr>
        <p:spPr>
          <a:xfrm>
            <a:off x="539551" y="5693482"/>
            <a:ext cx="5943799" cy="8666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기존 연구 </a:t>
            </a:r>
            <a:r>
              <a:rPr lang="en-US" altLang="ko-KR" sz="1600" dirty="0">
                <a:solidFill>
                  <a:schemeClr val="tx1"/>
                </a:solidFill>
              </a:rPr>
              <a:t>: Training</a:t>
            </a:r>
            <a:r>
              <a:rPr lang="ko-KR" altLang="en-US" sz="1600" dirty="0">
                <a:solidFill>
                  <a:schemeClr val="tx1"/>
                </a:solidFill>
              </a:rPr>
              <a:t>에 </a:t>
            </a:r>
            <a:r>
              <a:rPr lang="en-US" altLang="ko-KR" sz="1600" dirty="0">
                <a:solidFill>
                  <a:schemeClr val="tx1"/>
                </a:solidFill>
              </a:rPr>
              <a:t>posed image </a:t>
            </a:r>
            <a:r>
              <a:rPr lang="ko-KR" altLang="en-US" sz="1600" dirty="0">
                <a:solidFill>
                  <a:schemeClr val="tx1"/>
                </a:solidFill>
              </a:rPr>
              <a:t>필요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Ours : pose information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예측할 수 있음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F99F4F-B604-98B0-4D57-F3E4C1D58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90" y="137628"/>
            <a:ext cx="3399655" cy="18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6954167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/>
              <p:nvPr/>
            </p:nvSpPr>
            <p:spPr>
              <a:xfrm>
                <a:off x="5888697" y="2104363"/>
                <a:ext cx="5704792" cy="2586949"/>
              </a:xfrm>
              <a:prstGeom prst="roundRect">
                <a:avLst/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dirty="0">
                    <a:solidFill>
                      <a:schemeClr val="tx1"/>
                    </a:solidFill>
                  </a:rPr>
                  <a:t>Predicted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depth</a:t>
                </a:r>
                <a:r>
                  <a:rPr lang="ko-KR" altLang="en-US" sz="1600" b="0" dirty="0">
                    <a:solidFill>
                      <a:srgbClr val="4D79C7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map</a:t>
                </a:r>
                <a:r>
                  <a:rPr lang="ko-KR" altLang="en-US" sz="1600" b="0" dirty="0">
                    <a:solidFill>
                      <a:srgbClr val="4D79C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camera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source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Reconstruct </a:t>
                </a:r>
                <a:r>
                  <a:rPr lang="en-US" altLang="ko-KR" sz="1600" dirty="0">
                    <a:solidFill>
                      <a:srgbClr val="4D79C7"/>
                    </a:solidFill>
                  </a:rPr>
                  <a:t>target </a:t>
                </a:r>
                <a:r>
                  <a:rPr lang="ko-KR" altLang="en-US" sz="1600" dirty="0">
                    <a:solidFill>
                      <a:srgbClr val="4D79C7"/>
                    </a:solidFill>
                  </a:rPr>
                  <a:t>이미지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⇒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target view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픽셀의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homogeneous coordinates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source view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픽셀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rgbClr val="4D79C7"/>
                    </a:solidFill>
                    <a:latin typeface="맑은 고딕" panose="020B0503020000020004" pitchFamily="50" charset="-127"/>
                  </a:rPr>
                  <a:t> ‘s projected coordinates</a:t>
                </a:r>
                <a:endParaRPr lang="en-US" altLang="ko-KR" sz="1600" b="1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dirty="0">
                    <a:solidFill>
                      <a:schemeClr val="tx1"/>
                    </a:solidFill>
                  </a:rPr>
                  <a:t>K : </a:t>
                </a:r>
                <a:r>
                  <a:rPr lang="ko-KR" altLang="en-US" sz="1600" b="0" dirty="0">
                    <a:solidFill>
                      <a:schemeClr val="tx1"/>
                    </a:solidFill>
                  </a:rPr>
                  <a:t>카메라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intrinsic matrix</a:t>
                </a: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697" y="2104363"/>
                <a:ext cx="5704792" cy="258694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2.  Differentiable depth image-based rendering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42D60-CB63-158E-B60A-306AF2B0C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2" y="1992525"/>
            <a:ext cx="5234948" cy="3056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584566-4C9B-915F-064E-9A75506A5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04" y="4816509"/>
            <a:ext cx="3396378" cy="6437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F9D5F-7748-BB04-E4D8-3E90A4C246F5}"/>
                  </a:ext>
                </a:extLst>
              </p:cNvPr>
              <p:cNvSpPr/>
              <p:nvPr/>
            </p:nvSpPr>
            <p:spPr>
              <a:xfrm>
                <a:off x="539551" y="5189266"/>
                <a:ext cx="5704792" cy="1275314"/>
              </a:xfrm>
              <a:prstGeom prst="roundRect">
                <a:avLst>
                  <a:gd name="adj" fmla="val 621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얻기 위해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Differentiable bilinear sampling mechanism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</a:t>
                </a:r>
                <a:endParaRPr lang="en-US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픽셀의 가중치 합</a:t>
                </a:r>
                <a:endParaRPr lang="en-US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F9D5F-7748-BB04-E4D8-3E90A4C2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189266"/>
                <a:ext cx="5704792" cy="1275314"/>
              </a:xfrm>
              <a:prstGeom prst="roundRect">
                <a:avLst>
                  <a:gd name="adj" fmla="val 6211"/>
                </a:avLst>
              </a:prstGeom>
              <a:blipFill>
                <a:blip r:embed="rId6"/>
                <a:stretch>
                  <a:fillRect l="-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C1738-D9C6-B79A-B175-6F997FD87047}"/>
                  </a:ext>
                </a:extLst>
              </p:cNvPr>
              <p:cNvSpPr txBox="1"/>
              <p:nvPr/>
            </p:nvSpPr>
            <p:spPr>
              <a:xfrm>
                <a:off x="6830120" y="5460267"/>
                <a:ext cx="4047430" cy="11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맑은 고딕" panose="020B0503020000020004" pitchFamily="50" charset="-127"/>
                  <a:buChar char="&gt;"/>
                </a:pPr>
                <a:r>
                  <a:rPr lang="en-US" altLang="ko-KR" sz="1600" dirty="0"/>
                  <a:t>Projected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coordinates</a:t>
                </a:r>
              </a:p>
              <a:p>
                <a:pPr marL="285750" indent="-285750">
                  <a:lnSpc>
                    <a:spcPct val="150000"/>
                  </a:lnSpc>
                  <a:buFont typeface="맑은 고딕" panose="020B0503020000020004" pitchFamily="50" charset="-127"/>
                  <a:buChar char="&gt;"/>
                </a:pPr>
                <a:r>
                  <a:rPr lang="en-US" altLang="ko-KR" sz="1600" dirty="0"/>
                  <a:t>Target </a:t>
                </a:r>
                <a:r>
                  <a:rPr lang="ko-KR" altLang="en-US" sz="1600" dirty="0"/>
                  <a:t>이미지에서의 한 픽셀위치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 해당하는 </a:t>
                </a:r>
                <a:r>
                  <a:rPr lang="en-US" altLang="ko-KR" sz="1600" dirty="0"/>
                  <a:t>source </a:t>
                </a:r>
                <a:r>
                  <a:rPr lang="ko-KR" altLang="en-US" sz="1600" dirty="0"/>
                  <a:t>이미지의 위치 </a:t>
                </a:r>
                <a:r>
                  <a:rPr lang="en-US" altLang="ko-KR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C1738-D9C6-B79A-B175-6F997FD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20" y="5460267"/>
                <a:ext cx="4047430" cy="1152688"/>
              </a:xfrm>
              <a:prstGeom prst="rect">
                <a:avLst/>
              </a:prstGeom>
              <a:blipFill>
                <a:blip r:embed="rId7"/>
                <a:stretch>
                  <a:fillRect l="-1054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34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6694782-0979-24D0-4D63-4DACB413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361" y="2453112"/>
            <a:ext cx="9113277" cy="1316852"/>
          </a:xfrm>
          <a:ln w="3810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Unsupervised Monocular Depth Estimation </a:t>
            </a:r>
            <a:b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with Left-Right Consistency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F97AE-2941-00DB-053C-2FC53EA618EF}"/>
              </a:ext>
            </a:extLst>
          </p:cNvPr>
          <p:cNvSpPr txBox="1"/>
          <p:nvPr/>
        </p:nvSpPr>
        <p:spPr>
          <a:xfrm>
            <a:off x="2101934" y="3769964"/>
            <a:ext cx="79881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Godard, Clément,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Oisin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Mac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Aodha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and Gabriel J.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Brostow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algn="ctr"/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2017.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D549C-1408-BBDB-BA01-5CF19166C7CB}"/>
              </a:ext>
            </a:extLst>
          </p:cNvPr>
          <p:cNvSpPr/>
          <p:nvPr/>
        </p:nvSpPr>
        <p:spPr>
          <a:xfrm>
            <a:off x="539550" y="1898743"/>
            <a:ext cx="8613781" cy="2370001"/>
          </a:xfrm>
          <a:prstGeom prst="roundRect">
            <a:avLst>
              <a:gd name="adj" fmla="val 8460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video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synthesis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생성할 때 </a:t>
            </a:r>
            <a:r>
              <a:rPr lang="ko-KR" altLang="en-US" sz="1600" dirty="0">
                <a:solidFill>
                  <a:srgbClr val="6D91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것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객체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static without moving 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이미지에서 가려지거나 서로 교차하는 영역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occlusion/disocclusion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Surface is Lambertian – photo-consistency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차이가 있는 경우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영역임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가정이 깨지는 경우 </a:t>
            </a:r>
            <a:r>
              <a:rPr lang="ko-KR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학습할 때 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gradient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부정확하게 되어 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training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방해</a:t>
            </a:r>
            <a:endParaRPr lang="en-US" altLang="ko-KR" sz="1600" b="0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 prediction network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(to improve the robustness)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sz="1800" b="1" dirty="0"/>
              <a:t>.  Modeling the model limitation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5E24F-9B42-58DC-5A89-EC465EF1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14" y="4519025"/>
            <a:ext cx="3980231" cy="6427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1A25-3129-E5D0-F3F9-28126D2533B7}"/>
              </a:ext>
            </a:extLst>
          </p:cNvPr>
          <p:cNvSpPr txBox="1"/>
          <p:nvPr/>
        </p:nvSpPr>
        <p:spPr>
          <a:xfrm>
            <a:off x="5123145" y="4773089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Objective function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/>
              <p:nvPr/>
            </p:nvSpPr>
            <p:spPr>
              <a:xfrm>
                <a:off x="567649" y="5280847"/>
                <a:ext cx="11056701" cy="1318689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soft mask </a:t>
                </a:r>
                <a:r>
                  <a:rPr lang="ko-KR" altLang="ko-KR" b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→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Each target-source pair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마다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출력하게 하여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view synthesis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의 결과가 잘 되었는지 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Supervision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 없기 때문에 단순히 학습하면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0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으로 예측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항상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label 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갖도록 하는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cross-entropy loss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regularization term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추가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49" y="5280847"/>
                <a:ext cx="11056701" cy="1318689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EDAA173-8859-12BA-6DA0-D4BECAE24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152" y="2199128"/>
            <a:ext cx="2512824" cy="7439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B21E4-EF78-E913-732E-D70AEBE1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152" y="3016677"/>
            <a:ext cx="2512824" cy="678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A854C-2611-7C9C-1183-77B8D4A20203}"/>
              </a:ext>
            </a:extLst>
          </p:cNvPr>
          <p:cNvSpPr txBox="1"/>
          <p:nvPr/>
        </p:nvSpPr>
        <p:spPr>
          <a:xfrm>
            <a:off x="9153331" y="3768843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Explainability</a:t>
            </a:r>
            <a:r>
              <a:rPr lang="ko-KR" altLang="en-US" sz="1600" dirty="0"/>
              <a:t> </a:t>
            </a:r>
            <a:r>
              <a:rPr lang="en-US" altLang="ko-KR" sz="1600" dirty="0"/>
              <a:t>mask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610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/>
              <p:nvPr/>
            </p:nvSpPr>
            <p:spPr>
              <a:xfrm>
                <a:off x="539550" y="1898743"/>
                <a:ext cx="11056702" cy="1820144"/>
              </a:xfrm>
              <a:prstGeom prst="roundRect">
                <a:avLst/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One remain issue :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학습 시 </a:t>
                </a: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gradient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4 neighbors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 intensity difference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의해 생겨나는 것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Estimation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된 위치가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low-texture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영역이거나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실제 정확한 위치보다 멀게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estimation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된 경우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학습 잘 안됨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Symbol" panose="05050102010706020507" pitchFamily="18" charset="2"/>
                  <a:buChar char="Þ"/>
                </a:pP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Multi-scale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smoothness loss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 </a:t>
                </a:r>
                <a:r>
                  <a:rPr lang="ko-KR" altLang="ko-KR" sz="1600" b="0" kern="12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→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gradient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큰 영역으로 바로 퍼지도록 하는 방법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Smoothness : Minimize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L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norm of the second-order gradients for the predicted depth maps</a:t>
                </a: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0" y="1898743"/>
                <a:ext cx="11056702" cy="18201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4.  </a:t>
            </a:r>
            <a:r>
              <a:rPr lang="en-US" altLang="ko-KR" b="1" dirty="0"/>
              <a:t>Overcoming the gradient locality</a:t>
            </a:r>
            <a:endParaRPr lang="en-US" altLang="ko-KR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F1A25-3129-E5D0-F3F9-28126D2533B7}"/>
              </a:ext>
            </a:extLst>
          </p:cNvPr>
          <p:cNvSpPr txBox="1"/>
          <p:nvPr/>
        </p:nvSpPr>
        <p:spPr>
          <a:xfrm>
            <a:off x="539550" y="3955234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Final Objective function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/>
              <p:nvPr/>
            </p:nvSpPr>
            <p:spPr>
              <a:xfrm>
                <a:off x="7666702" y="5091427"/>
                <a:ext cx="4131247" cy="844723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𝚤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: indexes over different image scales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: indexes over source images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2" y="5091427"/>
                <a:ext cx="4131247" cy="844723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 b="-4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19135E2-5816-44D6-2CEA-198D0ACE3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36"/>
          <a:stretch/>
        </p:blipFill>
        <p:spPr>
          <a:xfrm>
            <a:off x="748985" y="4941232"/>
            <a:ext cx="5496692" cy="827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197FCE-569E-E1E7-BA25-CEB2148CF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69" y="5879895"/>
            <a:ext cx="2528646" cy="408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C865C5-1D08-86DF-ADB5-8DDDC4BACC79}"/>
              </a:ext>
            </a:extLst>
          </p:cNvPr>
          <p:cNvCxnSpPr>
            <a:cxnSpLocks/>
          </p:cNvCxnSpPr>
          <p:nvPr/>
        </p:nvCxnSpPr>
        <p:spPr>
          <a:xfrm>
            <a:off x="2495971" y="5503579"/>
            <a:ext cx="0" cy="354594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E7E8385-E840-AF20-9DA3-AEA385D23FB1}"/>
              </a:ext>
            </a:extLst>
          </p:cNvPr>
          <p:cNvSpPr/>
          <p:nvPr/>
        </p:nvSpPr>
        <p:spPr>
          <a:xfrm>
            <a:off x="2953757" y="5177579"/>
            <a:ext cx="275218" cy="28101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798079-B8DA-96F0-5851-5E64BBDFD884}"/>
              </a:ext>
            </a:extLst>
          </p:cNvPr>
          <p:cNvSpPr/>
          <p:nvPr/>
        </p:nvSpPr>
        <p:spPr>
          <a:xfrm>
            <a:off x="4368219" y="5177579"/>
            <a:ext cx="275218" cy="28101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B4B3EA-5DD5-77A6-F26A-5DA2892A0251}"/>
              </a:ext>
            </a:extLst>
          </p:cNvPr>
          <p:cNvCxnSpPr>
            <a:cxnSpLocks/>
          </p:cNvCxnSpPr>
          <p:nvPr/>
        </p:nvCxnSpPr>
        <p:spPr>
          <a:xfrm>
            <a:off x="4525299" y="5487678"/>
            <a:ext cx="0" cy="419126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902C71-9CB2-06E5-380C-529F4A3D66EC}"/>
              </a:ext>
            </a:extLst>
          </p:cNvPr>
          <p:cNvSpPr txBox="1"/>
          <p:nvPr/>
        </p:nvSpPr>
        <p:spPr>
          <a:xfrm>
            <a:off x="4014703" y="5906804"/>
            <a:ext cx="102119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weighting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E0A1D7-2674-B43F-8E40-83A8C24DA2E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673858" y="4814062"/>
            <a:ext cx="0" cy="442187"/>
          </a:xfrm>
          <a:prstGeom prst="straightConnector1">
            <a:avLst/>
          </a:prstGeom>
          <a:ln w="38100" cap="rnd">
            <a:solidFill>
              <a:srgbClr val="DAE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F2F5DA-BD3F-729A-839E-4F3B8402C0D7}"/>
              </a:ext>
            </a:extLst>
          </p:cNvPr>
          <p:cNvCxnSpPr>
            <a:cxnSpLocks/>
          </p:cNvCxnSpPr>
          <p:nvPr/>
        </p:nvCxnSpPr>
        <p:spPr>
          <a:xfrm>
            <a:off x="3248025" y="5458596"/>
            <a:ext cx="814638" cy="0"/>
          </a:xfrm>
          <a:prstGeom prst="line">
            <a:avLst/>
          </a:prstGeom>
          <a:ln w="28575" cap="rnd">
            <a:solidFill>
              <a:srgbClr val="DAE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51ED7F-E20F-2E2A-AEA6-DD8C54577ACE}"/>
              </a:ext>
            </a:extLst>
          </p:cNvPr>
          <p:cNvSpPr txBox="1"/>
          <p:nvPr/>
        </p:nvSpPr>
        <p:spPr>
          <a:xfrm>
            <a:off x="2866491" y="4506285"/>
            <a:ext cx="1614733" cy="30777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Smoothness loss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AC7A6-1F5A-FFDC-19C2-841E3D31296D}"/>
              </a:ext>
            </a:extLst>
          </p:cNvPr>
          <p:cNvSpPr txBox="1"/>
          <p:nvPr/>
        </p:nvSpPr>
        <p:spPr>
          <a:xfrm>
            <a:off x="5035895" y="4506285"/>
            <a:ext cx="2436754" cy="30777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Explainability regularization</a:t>
            </a:r>
            <a:endParaRPr lang="ko-KR" altLang="en-US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EE646B-BF6A-A47A-0A96-5BE99AA24BEE}"/>
              </a:ext>
            </a:extLst>
          </p:cNvPr>
          <p:cNvCxnSpPr>
            <a:cxnSpLocks/>
          </p:cNvCxnSpPr>
          <p:nvPr/>
        </p:nvCxnSpPr>
        <p:spPr>
          <a:xfrm flipV="1">
            <a:off x="5424869" y="4814062"/>
            <a:ext cx="0" cy="418845"/>
          </a:xfrm>
          <a:prstGeom prst="straightConnector1">
            <a:avLst/>
          </a:prstGeom>
          <a:ln w="38100" cap="rnd">
            <a:solidFill>
              <a:srgbClr val="DAE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C9D47CE-82C1-E815-96C5-6DF993642537}"/>
              </a:ext>
            </a:extLst>
          </p:cNvPr>
          <p:cNvCxnSpPr>
            <a:cxnSpLocks/>
          </p:cNvCxnSpPr>
          <p:nvPr/>
        </p:nvCxnSpPr>
        <p:spPr>
          <a:xfrm>
            <a:off x="5103018" y="5485730"/>
            <a:ext cx="938213" cy="0"/>
          </a:xfrm>
          <a:prstGeom prst="line">
            <a:avLst/>
          </a:prstGeom>
          <a:ln w="28575" cap="rnd">
            <a:solidFill>
              <a:srgbClr val="DAE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1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295258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5.  </a:t>
            </a:r>
            <a:r>
              <a:rPr lang="en-US" altLang="ko-KR" b="1" dirty="0"/>
              <a:t>Network architecture</a:t>
            </a:r>
            <a:endParaRPr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B6E9E-A779-1D0E-8AC7-F85A82A0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915671"/>
            <a:ext cx="5524688" cy="25993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D36452-8230-E6AD-3115-92ED6EA3D48B}"/>
              </a:ext>
            </a:extLst>
          </p:cNvPr>
          <p:cNvSpPr/>
          <p:nvPr/>
        </p:nvSpPr>
        <p:spPr>
          <a:xfrm>
            <a:off x="6237346" y="1587237"/>
            <a:ext cx="5383342" cy="2404673"/>
          </a:xfrm>
          <a:prstGeom prst="roundRect">
            <a:avLst>
              <a:gd name="adj" fmla="val 4630"/>
            </a:avLst>
          </a:prstGeom>
          <a:solidFill>
            <a:schemeClr val="accent6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: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view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모든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Outputs : target view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각 모든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views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relative poses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Stride-2 convolutions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+ 1x1 convolution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 channels : 6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(N-1)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average pooling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EC388F-3052-1C38-5C2D-E66F166DD47C}"/>
              </a:ext>
            </a:extLst>
          </p:cNvPr>
          <p:cNvSpPr/>
          <p:nvPr/>
        </p:nvSpPr>
        <p:spPr>
          <a:xfrm>
            <a:off x="539551" y="4560630"/>
            <a:ext cx="5524688" cy="2134325"/>
          </a:xfrm>
          <a:prstGeom prst="roundRect">
            <a:avLst>
              <a:gd name="adj" fmla="val 9015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Single-view depth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architecture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Encoder-decoder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skip connections, multi-scale side predictions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Depth=</a:t>
            </a: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1/(α ∗ sigmoid(x) + β)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 α = 10 and β = 0.01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항상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positive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 적절한 범위 내 이도록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95631A-5603-C2D9-FEA8-A3AADFD33F9C}"/>
              </a:ext>
            </a:extLst>
          </p:cNvPr>
          <p:cNvCxnSpPr>
            <a:cxnSpLocks/>
          </p:cNvCxnSpPr>
          <p:nvPr/>
        </p:nvCxnSpPr>
        <p:spPr>
          <a:xfrm flipV="1">
            <a:off x="5643155" y="1890713"/>
            <a:ext cx="740976" cy="181927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3C5021-B6ED-F78C-EC1B-B8F37F88F6CA}"/>
              </a:ext>
            </a:extLst>
          </p:cNvPr>
          <p:cNvSpPr/>
          <p:nvPr/>
        </p:nvSpPr>
        <p:spPr>
          <a:xfrm>
            <a:off x="4975225" y="2072639"/>
            <a:ext cx="667930" cy="43243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3D99D49-18DB-52FB-864C-440C1E1C1A61}"/>
              </a:ext>
            </a:extLst>
          </p:cNvPr>
          <p:cNvSpPr/>
          <p:nvPr/>
        </p:nvSpPr>
        <p:spPr>
          <a:xfrm>
            <a:off x="6269107" y="4324378"/>
            <a:ext cx="5383342" cy="2075257"/>
          </a:xfrm>
          <a:prstGeom prst="roundRect">
            <a:avLst>
              <a:gd name="adj" fmla="val 4630"/>
            </a:avLst>
          </a:prstGeom>
          <a:solidFill>
            <a:schemeClr val="accent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 mask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 network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encoding layer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출력에 각각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deconvolution layer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붙여 만듦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channels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(N-1)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 마다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학습 시켜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하도록 하였다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5313C9E-A2C1-DAE0-3041-D158F5191DF8}"/>
              </a:ext>
            </a:extLst>
          </p:cNvPr>
          <p:cNvCxnSpPr>
            <a:cxnSpLocks/>
          </p:cNvCxnSpPr>
          <p:nvPr/>
        </p:nvCxnSpPr>
        <p:spPr>
          <a:xfrm>
            <a:off x="6038850" y="4257161"/>
            <a:ext cx="345281" cy="264245"/>
          </a:xfrm>
          <a:prstGeom prst="straightConnector1">
            <a:avLst/>
          </a:prstGeom>
          <a:ln w="38100" cap="rnd">
            <a:solidFill>
              <a:srgbClr val="FF74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0016D6-EED3-4EAE-458C-8E74C9E531FD}"/>
              </a:ext>
            </a:extLst>
          </p:cNvPr>
          <p:cNvCxnSpPr>
            <a:cxnSpLocks/>
          </p:cNvCxnSpPr>
          <p:nvPr/>
        </p:nvCxnSpPr>
        <p:spPr>
          <a:xfrm flipH="1">
            <a:off x="2771775" y="4257161"/>
            <a:ext cx="1516856" cy="594239"/>
          </a:xfrm>
          <a:prstGeom prst="straightConnector1">
            <a:avLst/>
          </a:prstGeom>
          <a:ln w="38100" cap="rnd">
            <a:solidFill>
              <a:srgbClr val="6D9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5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8D333C-0FD5-8998-693F-887C94C3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8" y="1807818"/>
            <a:ext cx="11057265" cy="889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B5703-EB8E-7C38-1FAE-16C1EC5655F6}"/>
              </a:ext>
            </a:extLst>
          </p:cNvPr>
          <p:cNvSpPr txBox="1"/>
          <p:nvPr/>
        </p:nvSpPr>
        <p:spPr>
          <a:xfrm>
            <a:off x="661978" y="1387475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8B4AB-65CB-6460-976A-3CB4EF4E3B40}"/>
              </a:ext>
            </a:extLst>
          </p:cNvPr>
          <p:cNvSpPr txBox="1"/>
          <p:nvPr/>
        </p:nvSpPr>
        <p:spPr>
          <a:xfrm>
            <a:off x="661978" y="2949244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73B3EC-D957-62A7-6FB4-8A468F2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7" y="3318565"/>
            <a:ext cx="8952593" cy="190806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4E83CC-068D-BAB1-6ECF-2125F7F2DF16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236A6D-6C12-E6BA-FF59-A9B3942BF4B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Code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DE85219-DCE0-146A-C280-6A9B8BB9F5B7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1045403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0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F80311-4827-43BA-150C-EFCA51D4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7" y="990386"/>
            <a:ext cx="7154759" cy="51194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4E939D-E618-34BC-6EED-E8786BAC2E24}"/>
              </a:ext>
            </a:extLst>
          </p:cNvPr>
          <p:cNvSpPr txBox="1"/>
          <p:nvPr/>
        </p:nvSpPr>
        <p:spPr>
          <a:xfrm>
            <a:off x="7059545" y="1365750"/>
            <a:ext cx="4597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PoseEx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Pose, explainability mask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2C630-C29A-7B96-8979-6D2AC193D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67" y="1735082"/>
            <a:ext cx="6858936" cy="48050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3F0BD2-2275-E0BE-72A8-17E2FC1950E9}"/>
              </a:ext>
            </a:extLst>
          </p:cNvPr>
          <p:cNvSpPr txBox="1"/>
          <p:nvPr/>
        </p:nvSpPr>
        <p:spPr>
          <a:xfrm>
            <a:off x="131695" y="593642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Depth estimation</a:t>
            </a:r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1D80257-0231-E220-6CB5-714896CD2D1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1045403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Code 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39552" y="1348121"/>
            <a:ext cx="57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Learning pipeline – </a:t>
            </a:r>
            <a:r>
              <a:rPr lang="en-US" altLang="ko-KR" b="1" dirty="0">
                <a:solidFill>
                  <a:srgbClr val="4D79C7"/>
                </a:solidFill>
              </a:rPr>
              <a:t>Depth and Pose estimation</a:t>
            </a:r>
            <a:endParaRPr lang="ko-KR" altLang="en-US" b="1" dirty="0">
              <a:solidFill>
                <a:srgbClr val="4D79C7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FD0E1-7B4C-618F-6865-A2346054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73" y="246576"/>
            <a:ext cx="4016940" cy="2163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581A7E-0751-D6DE-BEEA-5364286E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317" y="3864943"/>
            <a:ext cx="3314987" cy="1044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2390D5-3BB8-CFF1-E9CB-2BED5149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317" y="5266287"/>
            <a:ext cx="3314987" cy="1013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5AA583-5C20-4B44-23BF-DD339259E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63" y="3889890"/>
            <a:ext cx="3322608" cy="1013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7520E-DE65-E863-5D3C-21A6E33E2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63" y="5285338"/>
            <a:ext cx="3299746" cy="975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8C8B5D-58A2-47F3-37D7-851844530251}"/>
              </a:ext>
            </a:extLst>
          </p:cNvPr>
          <p:cNvSpPr txBox="1"/>
          <p:nvPr/>
        </p:nvSpPr>
        <p:spPr>
          <a:xfrm>
            <a:off x="369614" y="4227387"/>
            <a:ext cx="487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7453"/>
                </a:solidFill>
              </a:rPr>
              <a:t>t-1</a:t>
            </a:r>
            <a:endParaRPr lang="ko-KR" altLang="en-US" sz="1600" b="1" dirty="0">
              <a:solidFill>
                <a:srgbClr val="FF745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3DAFA-2BA1-199D-0193-9B64A9374B0E}"/>
              </a:ext>
            </a:extLst>
          </p:cNvPr>
          <p:cNvSpPr txBox="1"/>
          <p:nvPr/>
        </p:nvSpPr>
        <p:spPr>
          <a:xfrm>
            <a:off x="331639" y="5603783"/>
            <a:ext cx="5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7453"/>
                </a:solidFill>
              </a:rPr>
              <a:t>t+1</a:t>
            </a:r>
            <a:endParaRPr lang="ko-KR" altLang="en-US" sz="1600" b="1" dirty="0">
              <a:solidFill>
                <a:srgbClr val="FF745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1599D-C6F4-C50D-D021-60FAFA996CCC}"/>
              </a:ext>
            </a:extLst>
          </p:cNvPr>
          <p:cNvSpPr txBox="1"/>
          <p:nvPr/>
        </p:nvSpPr>
        <p:spPr>
          <a:xfrm>
            <a:off x="6410098" y="4928038"/>
            <a:ext cx="5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D79C7"/>
                </a:solidFill>
              </a:rPr>
              <a:t>t</a:t>
            </a:r>
            <a:endParaRPr lang="ko-KR" altLang="en-US" sz="1600" b="1" dirty="0">
              <a:solidFill>
                <a:srgbClr val="4D79C7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41F9206-2629-5A1D-A9B4-A1AE452EF6A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4179371" y="4387167"/>
            <a:ext cx="839946" cy="949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29CA15-B241-B214-9532-8B74452309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4156509" y="5773061"/>
            <a:ext cx="86280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38EE2B7-FF29-FD05-E3FD-6C8750FA0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395" y="1968977"/>
            <a:ext cx="3307367" cy="9983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817D81C-53C1-F9F6-01A8-DA41F81127B5}"/>
              </a:ext>
            </a:extLst>
          </p:cNvPr>
          <p:cNvSpPr txBox="1"/>
          <p:nvPr/>
        </p:nvSpPr>
        <p:spPr>
          <a:xfrm>
            <a:off x="1700440" y="2967284"/>
            <a:ext cx="1849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Dispnet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(disparity map)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77E399F-FDD4-537B-3D41-E06F7269C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290" y="1968977"/>
            <a:ext cx="3307367" cy="10287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AB8FFD-ABCD-6BF8-751F-9DD40144C9FD}"/>
              </a:ext>
            </a:extLst>
          </p:cNvPr>
          <p:cNvSpPr txBox="1"/>
          <p:nvPr/>
        </p:nvSpPr>
        <p:spPr>
          <a:xfrm>
            <a:off x="5143265" y="2967284"/>
            <a:ext cx="184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Depth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44D12-16AB-BDC5-D546-279A69A47287}"/>
              </a:ext>
            </a:extLst>
          </p:cNvPr>
          <p:cNvSpPr txBox="1"/>
          <p:nvPr/>
        </p:nvSpPr>
        <p:spPr>
          <a:xfrm>
            <a:off x="4205526" y="4405342"/>
            <a:ext cx="76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Warp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D0102FE-B346-6C10-C02F-335B82C62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617" y="4015480"/>
            <a:ext cx="2888638" cy="21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2CC9A-57CC-75B2-6216-6D78C29BECEE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A3D52B-A1B1-A66F-ECC7-79623139E7B5}"/>
              </a:ext>
            </a:extLst>
          </p:cNvPr>
          <p:cNvSpPr/>
          <p:nvPr/>
        </p:nvSpPr>
        <p:spPr>
          <a:xfrm>
            <a:off x="6072744" y="1498024"/>
            <a:ext cx="6119256" cy="4140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KITTI 2015 dataset - </a:t>
            </a:r>
            <a:r>
              <a:rPr lang="en-US" altLang="ko-KR" sz="1600" dirty="0">
                <a:solidFill>
                  <a:schemeClr val="tx1"/>
                </a:solidFill>
              </a:rPr>
              <a:t>Resize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128 x 416 during training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B48F-89F9-2717-A58E-4D44DDB0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4" y="1861567"/>
            <a:ext cx="9144531" cy="46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658B69-4A72-E186-C808-1ECA59296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748"/>
          <a:stretch/>
        </p:blipFill>
        <p:spPr>
          <a:xfrm>
            <a:off x="776304" y="1766497"/>
            <a:ext cx="7959988" cy="34278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75DE2C-9843-BD71-007B-06827A722BCE}"/>
              </a:ext>
            </a:extLst>
          </p:cNvPr>
          <p:cNvSpPr/>
          <p:nvPr/>
        </p:nvSpPr>
        <p:spPr>
          <a:xfrm>
            <a:off x="9143998" y="1892305"/>
            <a:ext cx="2452256" cy="828812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Supervised baselines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Unsupervised Ours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33944-ADA8-E356-E130-0954DAE52056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AC8C7A-0A4E-4086-0AFB-68D6246F4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11453"/>
          <a:stretch/>
        </p:blipFill>
        <p:spPr>
          <a:xfrm>
            <a:off x="839909" y="5227010"/>
            <a:ext cx="7876321" cy="1018819"/>
          </a:xfrm>
          <a:prstGeom prst="rect">
            <a:avLst/>
          </a:prstGeom>
          <a:ln w="57150">
            <a:solidFill>
              <a:srgbClr val="FF7453">
                <a:alpha val="69804"/>
              </a:srgbClr>
            </a:solidFill>
            <a:prstDash val="lgDash"/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7DD50E-EE21-4D81-A94B-94553952FA0C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8716230" y="5473157"/>
            <a:ext cx="427769" cy="263263"/>
          </a:xfrm>
          <a:prstGeom prst="straightConnector1">
            <a:avLst/>
          </a:prstGeom>
          <a:ln w="19050">
            <a:solidFill>
              <a:srgbClr val="FF74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988799E-60A1-710F-BC0E-E9A38CD61472}"/>
              </a:ext>
            </a:extLst>
          </p:cNvPr>
          <p:cNvSpPr/>
          <p:nvPr/>
        </p:nvSpPr>
        <p:spPr>
          <a:xfrm>
            <a:off x="9143999" y="4667988"/>
            <a:ext cx="2452255" cy="1610338"/>
          </a:xfrm>
          <a:prstGeom prst="roundRect">
            <a:avLst>
              <a:gd name="adj" fmla="val 10314"/>
            </a:avLst>
          </a:prstGeom>
          <a:solidFill>
            <a:schemeClr val="accent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Sometime struggles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Vast open scenes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카메라 앞에 가까이 있는 </a:t>
            </a:r>
            <a:r>
              <a:rPr lang="en-US" altLang="ko-KR" sz="1600" dirty="0">
                <a:solidFill>
                  <a:schemeClr val="tx1"/>
                </a:solidFill>
              </a:rPr>
              <a:t>object</a:t>
            </a:r>
          </a:p>
        </p:txBody>
      </p:sp>
      <p:pic>
        <p:nvPicPr>
          <p:cNvPr id="12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5813354E-8CA6-B066-0FC2-484C4342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365" y="186054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75DE2C-9843-BD71-007B-06827A722BCE}"/>
              </a:ext>
            </a:extLst>
          </p:cNvPr>
          <p:cNvSpPr/>
          <p:nvPr/>
        </p:nvSpPr>
        <p:spPr>
          <a:xfrm>
            <a:off x="539551" y="5355946"/>
            <a:ext cx="5157947" cy="1219575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Pre-trained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Cityscapes, fine-tuned on KITTI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CS – </a:t>
            </a:r>
            <a:r>
              <a:rPr lang="ko-KR" altLang="en-US" sz="1600" dirty="0">
                <a:solidFill>
                  <a:schemeClr val="tx1"/>
                </a:solidFill>
              </a:rPr>
              <a:t>차와 </a:t>
            </a:r>
            <a:r>
              <a:rPr lang="en-US" altLang="ko-KR" sz="1600" dirty="0">
                <a:solidFill>
                  <a:schemeClr val="tx1"/>
                </a:solidFill>
              </a:rPr>
              <a:t>bushes</a:t>
            </a:r>
            <a:r>
              <a:rPr lang="ko-KR" altLang="en-US" sz="1600" dirty="0">
                <a:solidFill>
                  <a:schemeClr val="tx1"/>
                </a:solidFill>
              </a:rPr>
              <a:t>의 정확한 </a:t>
            </a:r>
            <a:r>
              <a:rPr lang="en-US" altLang="ko-KR" sz="1600" dirty="0">
                <a:solidFill>
                  <a:schemeClr val="tx1"/>
                </a:solidFill>
              </a:rPr>
              <a:t>shape </a:t>
            </a:r>
            <a:r>
              <a:rPr lang="ko-KR" altLang="en-US" sz="1600" dirty="0">
                <a:solidFill>
                  <a:schemeClr val="tx1"/>
                </a:solidFill>
              </a:rPr>
              <a:t>구변 못함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      </a:t>
            </a:r>
            <a:r>
              <a:rPr lang="ko-KR" altLang="en-US" sz="1600" dirty="0">
                <a:solidFill>
                  <a:schemeClr val="tx1"/>
                </a:solidFill>
              </a:rPr>
              <a:t>멀리 있는 물체 실수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2B4C2-3AE8-1FF0-07AF-7DE22D33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51" y="2173895"/>
            <a:ext cx="4158745" cy="3107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EE488B-75F0-8669-771D-0A390150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18" y="2099376"/>
            <a:ext cx="4236210" cy="31075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9B5444-05F8-FE4E-6F66-1D850DBF54C8}"/>
              </a:ext>
            </a:extLst>
          </p:cNvPr>
          <p:cNvSpPr/>
          <p:nvPr/>
        </p:nvSpPr>
        <p:spPr>
          <a:xfrm>
            <a:off x="5891463" y="5657479"/>
            <a:ext cx="5704792" cy="8666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Train – </a:t>
            </a:r>
            <a:r>
              <a:rPr lang="en-US" altLang="ko-KR" sz="1600" dirty="0" err="1">
                <a:solidFill>
                  <a:schemeClr val="tx1"/>
                </a:solidFill>
              </a:rPr>
              <a:t>CityScapes</a:t>
            </a:r>
            <a:r>
              <a:rPr lang="en-US" altLang="ko-KR" sz="1600" dirty="0">
                <a:solidFill>
                  <a:schemeClr val="tx1"/>
                </a:solidFill>
              </a:rPr>
              <a:t> + KITTI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Test – Make3D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5EBE12-5A4F-AFCD-3A36-70AD16BF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8031023" y="4133241"/>
            <a:ext cx="3764973" cy="14621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776CE-EB20-DD44-A0FA-0D600D9DC747}"/>
              </a:ext>
            </a:extLst>
          </p:cNvPr>
          <p:cNvSpPr txBox="1"/>
          <p:nvPr/>
        </p:nvSpPr>
        <p:spPr>
          <a:xfrm>
            <a:off x="539552" y="1760822"/>
            <a:ext cx="388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Cityscapes Dataset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2B0BA-B59D-1FD4-711C-940BA32603A1}"/>
              </a:ext>
            </a:extLst>
          </p:cNvPr>
          <p:cNvSpPr txBox="1"/>
          <p:nvPr/>
        </p:nvSpPr>
        <p:spPr>
          <a:xfrm>
            <a:off x="5912918" y="1760822"/>
            <a:ext cx="388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Make3D Dataset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97CA5-3C0E-FB2E-0B3E-0E7417D4851F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421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D306-576E-0603-7C88-309CB04C73D8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4D79C7"/>
                </a:solidFill>
              </a:rPr>
              <a:t>Pose</a:t>
            </a:r>
            <a:r>
              <a:rPr lang="en-US" altLang="ko-KR" b="1" dirty="0">
                <a:solidFill>
                  <a:srgbClr val="6CA644"/>
                </a:solidFill>
              </a:rPr>
              <a:t>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903108-21C7-4F0D-038F-5357E3CC578A}"/>
              </a:ext>
            </a:extLst>
          </p:cNvPr>
          <p:cNvSpPr/>
          <p:nvPr/>
        </p:nvSpPr>
        <p:spPr>
          <a:xfrm>
            <a:off x="539552" y="1833381"/>
            <a:ext cx="5753267" cy="1892331"/>
          </a:xfrm>
          <a:prstGeom prst="roundRect">
            <a:avLst>
              <a:gd name="adj" fmla="val 9015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 the length of input image sequences to our system to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Two variants of monocular ORB-SLAM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ORB-SLAM(full)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all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frames of the driving sequences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ORB-SLAM(short)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5 frame snippets (same as Ours)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C39AA9-51B1-7A98-4C9A-4ECA49A9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6" y="1422021"/>
            <a:ext cx="5116079" cy="403237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6480176" y="5654179"/>
            <a:ext cx="5116079" cy="821236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Outperforms Mean Odom, ORB-SLAM(short)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Falls short of ORB-SLAM(full)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20A66C-47AC-3CAA-E2F5-5A3C4E16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39" y="3973319"/>
            <a:ext cx="459169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34803" y="1392155"/>
            <a:ext cx="11000510" cy="15220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/>
                </a:solidFill>
              </a:rPr>
              <a:t>Depth estimation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이전의 많은 연구들 </a:t>
            </a:r>
            <a:r>
              <a:rPr lang="en-US" altLang="ko-KR" sz="1600" dirty="0">
                <a:solidFill>
                  <a:schemeClr val="tx1"/>
                </a:solidFill>
              </a:rPr>
              <a:t>: multiple observation </a:t>
            </a:r>
            <a:r>
              <a:rPr lang="ko-KR" altLang="en-US" sz="1600" dirty="0">
                <a:solidFill>
                  <a:schemeClr val="tx1"/>
                </a:solidFill>
              </a:rPr>
              <a:t>이 가능하다는 가정 아래 진행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여러 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</a:rPr>
              <a:t>한계 극복 </a:t>
            </a:r>
            <a:r>
              <a:rPr lang="en-US" altLang="ko-KR" sz="1600" dirty="0">
                <a:solidFill>
                  <a:schemeClr val="tx1"/>
                </a:solidFill>
              </a:rPr>
              <a:t>: supervised learning </a:t>
            </a:r>
            <a:r>
              <a:rPr lang="ko-KR" altLang="en-US" sz="1600" dirty="0">
                <a:solidFill>
                  <a:schemeClr val="tx1"/>
                </a:solidFill>
              </a:rPr>
              <a:t>방식의 </a:t>
            </a:r>
            <a:r>
              <a:rPr lang="en-US" altLang="ko-KR" sz="1600" dirty="0">
                <a:solidFill>
                  <a:schemeClr val="tx1"/>
                </a:solidFill>
              </a:rPr>
              <a:t>mono depth estimation </a:t>
            </a:r>
            <a:r>
              <a:rPr lang="ko-KR" altLang="en-US" sz="1600" dirty="0">
                <a:solidFill>
                  <a:schemeClr val="tx1"/>
                </a:solidFill>
              </a:rPr>
              <a:t>방법론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하나의 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연구됨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Depth </a:t>
            </a:r>
            <a:r>
              <a:rPr lang="ko-KR" altLang="en-US" sz="1600" dirty="0">
                <a:solidFill>
                  <a:schemeClr val="tx1"/>
                </a:solidFill>
              </a:rPr>
              <a:t>기반 데이터 수가 많아야 함</a:t>
            </a:r>
            <a:r>
              <a:rPr lang="en-US" altLang="ko-KR" sz="1600" dirty="0">
                <a:solidFill>
                  <a:schemeClr val="tx1"/>
                </a:solidFill>
              </a:rPr>
              <a:t>. (</a:t>
            </a:r>
            <a:r>
              <a:rPr lang="ko-KR" altLang="en-US" sz="1600" dirty="0">
                <a:solidFill>
                  <a:schemeClr val="tx1"/>
                </a:solidFill>
              </a:rPr>
              <a:t>수집 힘듦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27C1CD-9F31-25AB-CF79-C071770ECD7C}"/>
              </a:ext>
            </a:extLst>
          </p:cNvPr>
          <p:cNvSpPr/>
          <p:nvPr/>
        </p:nvSpPr>
        <p:spPr>
          <a:xfrm>
            <a:off x="794579" y="4794206"/>
            <a:ext cx="5804098" cy="1275314"/>
          </a:xfrm>
          <a:prstGeom prst="roundRect">
            <a:avLst>
              <a:gd name="adj" fmla="val 10954"/>
            </a:avLst>
          </a:prstGeom>
          <a:solidFill>
            <a:srgbClr val="DAE3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tx1"/>
                </a:solidFill>
              </a:rPr>
              <a:t>Depth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Stereo : </a:t>
            </a:r>
            <a:r>
              <a:rPr lang="en-US" altLang="ko-KR" sz="1600" dirty="0">
                <a:solidFill>
                  <a:schemeClr val="tx1"/>
                </a:solidFill>
              </a:rPr>
              <a:t>Left, right image 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두 이미지의 차이 </a:t>
            </a:r>
            <a:r>
              <a:rPr lang="en-US" altLang="ko-KR" sz="1600" dirty="0">
                <a:solidFill>
                  <a:schemeClr val="tx1"/>
                </a:solidFill>
              </a:rPr>
              <a:t>disparity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D79C7"/>
                </a:solidFill>
              </a:rPr>
              <a:t>Mono : </a:t>
            </a:r>
            <a:r>
              <a:rPr lang="ko-KR" altLang="en-US" sz="1600" dirty="0">
                <a:solidFill>
                  <a:srgbClr val="4D79C7"/>
                </a:solidFill>
              </a:rPr>
              <a:t>하나의 </a:t>
            </a:r>
            <a:r>
              <a:rPr lang="en-US" altLang="ko-KR" sz="1600" dirty="0">
                <a:solidFill>
                  <a:srgbClr val="4D79C7"/>
                </a:solidFill>
              </a:rPr>
              <a:t>image</a:t>
            </a:r>
            <a:r>
              <a:rPr lang="ko-KR" altLang="en-US" sz="1600" dirty="0">
                <a:solidFill>
                  <a:srgbClr val="4D79C7"/>
                </a:solidFill>
              </a:rPr>
              <a:t>만을 가지고 </a:t>
            </a:r>
            <a:r>
              <a:rPr lang="en-US" altLang="ko-KR" sz="1600" dirty="0">
                <a:solidFill>
                  <a:srgbClr val="4D79C7"/>
                </a:solidFill>
              </a:rPr>
              <a:t>depth </a:t>
            </a:r>
            <a:r>
              <a:rPr lang="ko-KR" altLang="en-US" sz="1600" dirty="0">
                <a:solidFill>
                  <a:srgbClr val="4D79C7"/>
                </a:solidFill>
              </a:rPr>
              <a:t>추정</a:t>
            </a:r>
            <a:endParaRPr lang="en-US" altLang="ko-KR" sz="1600" dirty="0">
              <a:solidFill>
                <a:srgbClr val="4D79C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0EB06-062B-F384-6999-EBF53C0D916E}"/>
              </a:ext>
            </a:extLst>
          </p:cNvPr>
          <p:cNvSpPr txBox="1"/>
          <p:nvPr/>
        </p:nvSpPr>
        <p:spPr>
          <a:xfrm>
            <a:off x="9221366" y="6069520"/>
            <a:ext cx="2435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https://skk095.tistory.com/4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7D4674-EE65-4617-5BF5-7C4D5D0E2973}"/>
              </a:ext>
            </a:extLst>
          </p:cNvPr>
          <p:cNvSpPr/>
          <p:nvPr/>
        </p:nvSpPr>
        <p:spPr>
          <a:xfrm>
            <a:off x="541271" y="3220485"/>
            <a:ext cx="6529345" cy="78335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/>
                </a:solidFill>
              </a:rPr>
              <a:t>Our Method - </a:t>
            </a:r>
            <a:r>
              <a:rPr lang="en-US" altLang="ko-KR" sz="1600" b="1" dirty="0">
                <a:solidFill>
                  <a:srgbClr val="4D79C7"/>
                </a:solidFill>
              </a:rPr>
              <a:t>Unsupervised</a:t>
            </a:r>
            <a:r>
              <a:rPr lang="ko-KR" altLang="en-US" sz="1600" b="1" dirty="0">
                <a:solidFill>
                  <a:srgbClr val="4D79C7"/>
                </a:solidFill>
              </a:rPr>
              <a:t> </a:t>
            </a:r>
            <a:r>
              <a:rPr lang="en-US" altLang="ko-KR" sz="1600" b="1" dirty="0">
                <a:solidFill>
                  <a:srgbClr val="4D79C7"/>
                </a:solidFill>
              </a:rPr>
              <a:t>Monocular depth estimation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Depth data </a:t>
            </a:r>
            <a:r>
              <a:rPr lang="ko-KR" altLang="en-US" sz="1600" dirty="0">
                <a:solidFill>
                  <a:schemeClr val="tx1"/>
                </a:solidFill>
              </a:rPr>
              <a:t>필요하지 않음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ED00CF-87A5-280C-F77D-9A51045E3CB7}"/>
              </a:ext>
            </a:extLst>
          </p:cNvPr>
          <p:cNvGrpSpPr/>
          <p:nvPr/>
        </p:nvGrpSpPr>
        <p:grpSpPr>
          <a:xfrm>
            <a:off x="6851985" y="3073400"/>
            <a:ext cx="4738761" cy="2996120"/>
            <a:chOff x="6491013" y="1691031"/>
            <a:chExt cx="5105242" cy="3227830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1B93ACA-C6BE-57D7-134D-A698BAA2F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" t="18864" r="2967" b="22231"/>
            <a:stretch/>
          </p:blipFill>
          <p:spPr bwMode="auto">
            <a:xfrm>
              <a:off x="6491013" y="1691031"/>
              <a:ext cx="5105242" cy="322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8471A4-694E-0109-7DD2-F4FA4F8E4D47}"/>
                </a:ext>
              </a:extLst>
            </p:cNvPr>
            <p:cNvSpPr txBox="1"/>
            <p:nvPr/>
          </p:nvSpPr>
          <p:spPr>
            <a:xfrm>
              <a:off x="6491013" y="1702882"/>
              <a:ext cx="599090" cy="357959"/>
            </a:xfrm>
            <a:prstGeom prst="rect">
              <a:avLst/>
            </a:prstGeom>
            <a:solidFill>
              <a:srgbClr val="7F7F7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Left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FDC8B9-FB2F-163F-0A48-C4B46C43E670}"/>
                </a:ext>
              </a:extLst>
            </p:cNvPr>
            <p:cNvSpPr txBox="1"/>
            <p:nvPr/>
          </p:nvSpPr>
          <p:spPr>
            <a:xfrm>
              <a:off x="6491013" y="3414265"/>
              <a:ext cx="713662" cy="357959"/>
            </a:xfrm>
            <a:prstGeom prst="rect">
              <a:avLst/>
            </a:prstGeom>
            <a:solidFill>
              <a:srgbClr val="7F7F7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Right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0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D306-576E-0603-7C88-309CB04C73D8}"/>
              </a:ext>
            </a:extLst>
          </p:cNvPr>
          <p:cNvSpPr txBox="1"/>
          <p:nvPr/>
        </p:nvSpPr>
        <p:spPr>
          <a:xfrm>
            <a:off x="539552" y="1313358"/>
            <a:ext cx="511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4D79C7"/>
                </a:solidFill>
              </a:rPr>
              <a:t>Visualizing the explainability prediction</a:t>
            </a:r>
            <a:endParaRPr lang="ko-KR" altLang="en-US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539552" y="2050404"/>
            <a:ext cx="5233996" cy="2757192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Dynamic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 5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Objects that disappear form the frame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7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얇은 구조를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unexplainable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간주함</a:t>
            </a:r>
            <a:b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(explainability-weighted loss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잠재적문제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E8FA56-E427-AB2F-D77F-7C34AE464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40"/>
          <a:stretch/>
        </p:blipFill>
        <p:spPr>
          <a:xfrm>
            <a:off x="6017474" y="567015"/>
            <a:ext cx="5578781" cy="59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Discussion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539550" y="1537464"/>
            <a:ext cx="11056703" cy="1208427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End-to-end learning pipeline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Utilizes the task of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synthesis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for supervision of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single-view depth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 pose estimation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trained on unlabeled videos (not require ground-truth depth and pose for training)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802CB6-5227-A778-DD42-82AEBD68F601}"/>
              </a:ext>
            </a:extLst>
          </p:cNvPr>
          <p:cNvSpPr/>
          <p:nvPr/>
        </p:nvSpPr>
        <p:spPr>
          <a:xfrm>
            <a:off x="539550" y="3072306"/>
            <a:ext cx="11056703" cy="2079607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Major challenges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Does not explicitly estimate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 dynamics and occlusions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Assumes the camera intrinsics are given. –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 인터넷 비디오 </a:t>
            </a:r>
            <a:r>
              <a:rPr lang="ko-KR" altLang="en-US" sz="1600" dirty="0">
                <a:solidFill>
                  <a:schemeClr val="tx1"/>
                </a:solidFill>
              </a:rPr>
              <a:t>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 maps are a simplified representation of the underlying 3D scene.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단순하게 표현한 것 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5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95745" y="1475362"/>
            <a:ext cx="11000510" cy="3163329"/>
          </a:xfrm>
          <a:prstGeom prst="roundRect">
            <a:avLst>
              <a:gd name="adj" fmla="val 7399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Learning-Based Stereo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Each pixel in the </a:t>
            </a:r>
            <a:r>
              <a:rPr lang="en-US" altLang="ko-KR" sz="1600" dirty="0">
                <a:solidFill>
                  <a:srgbClr val="6CA644"/>
                </a:solidFill>
              </a:rPr>
              <a:t>first image </a:t>
            </a:r>
            <a:r>
              <a:rPr lang="ko-KR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every other pixel in the </a:t>
            </a:r>
            <a:r>
              <a:rPr lang="en-US" altLang="ko-KR" sz="1600" kern="1200" dirty="0">
                <a:solidFill>
                  <a:srgbClr val="6CA6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second image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픽셀의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similarity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대부분의 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stereo pairs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정제되어 있으며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disparity estimation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각 픽셀의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1D search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defined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similarity measure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matching </a:t>
            </a:r>
            <a:r>
              <a:rPr lang="en-US" altLang="ko-KR" sz="16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supervised learning problem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좋은 성능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Mayer et al. </a:t>
            </a: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fully convolutional deep network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 the disparity of each pixel, by minimizing a regression training loss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수의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 disparity data, stereo image pairs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C035-8C33-943D-D43D-AE6FA783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20" y="4735969"/>
            <a:ext cx="4324670" cy="1868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899912-F79D-F817-1253-E8804241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179" y="4648233"/>
            <a:ext cx="3330001" cy="20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18B936-7880-09D1-AF2D-2266C057BF8E}"/>
              </a:ext>
            </a:extLst>
          </p:cNvPr>
          <p:cNvSpPr/>
          <p:nvPr/>
        </p:nvSpPr>
        <p:spPr>
          <a:xfrm>
            <a:off x="595745" y="1448385"/>
            <a:ext cx="11000510" cy="4654065"/>
          </a:xfrm>
          <a:prstGeom prst="roundRect">
            <a:avLst>
              <a:gd name="adj" fmla="val 5797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Supervised Single Image Depth Estimation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</a:rPr>
              <a:t>Saxena et al. </a:t>
            </a:r>
            <a:r>
              <a:rPr lang="en-US" altLang="ko-KR" sz="1600" b="1" dirty="0">
                <a:solidFill>
                  <a:srgbClr val="6CA644"/>
                </a:solidFill>
              </a:rPr>
              <a:t>Make3D</a:t>
            </a:r>
            <a:r>
              <a:rPr lang="en-US" altLang="ko-KR" sz="1600" dirty="0">
                <a:solidFill>
                  <a:schemeClr val="tx1"/>
                </a:solidFill>
              </a:rPr>
              <a:t> : patch-based model. Laser scan data </a:t>
            </a:r>
            <a:r>
              <a:rPr lang="ko-KR" altLang="en-US" sz="1600" dirty="0">
                <a:solidFill>
                  <a:schemeClr val="tx1"/>
                </a:solidFill>
              </a:rPr>
              <a:t>이용하여 학습</a:t>
            </a:r>
            <a:r>
              <a:rPr lang="en-US" altLang="ko-KR" sz="1600" dirty="0">
                <a:solidFill>
                  <a:schemeClr val="tx1"/>
                </a:solidFill>
              </a:rPr>
              <a:t>, MRF </a:t>
            </a:r>
            <a:r>
              <a:rPr lang="ko-KR" altLang="en-US" sz="1600" dirty="0">
                <a:solidFill>
                  <a:schemeClr val="tx1"/>
                </a:solidFill>
              </a:rPr>
              <a:t>활용하여 </a:t>
            </a:r>
            <a:r>
              <a:rPr lang="en-US" altLang="ko-KR" sz="1600" dirty="0">
                <a:solidFill>
                  <a:schemeClr val="tx1"/>
                </a:solidFill>
              </a:rPr>
              <a:t>prediction </a:t>
            </a:r>
            <a:r>
              <a:rPr lang="ko-KR" altLang="en-US" sz="1600" dirty="0">
                <a:solidFill>
                  <a:schemeClr val="tx1"/>
                </a:solidFill>
              </a:rPr>
              <a:t>결합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얇은 구조물을 </a:t>
            </a:r>
            <a:r>
              <a:rPr lang="en-US" altLang="ko-KR" sz="1600" dirty="0">
                <a:solidFill>
                  <a:schemeClr val="tx1"/>
                </a:solidFill>
              </a:rPr>
              <a:t>modeling </a:t>
            </a:r>
            <a:r>
              <a:rPr lang="ko-KR" altLang="en-US" sz="1600" dirty="0">
                <a:solidFill>
                  <a:schemeClr val="tx1"/>
                </a:solidFill>
              </a:rPr>
              <a:t>하는데 적절하지 않음 </a:t>
            </a:r>
            <a:r>
              <a:rPr lang="en-US" altLang="ko-KR" sz="1600" dirty="0">
                <a:solidFill>
                  <a:schemeClr val="tx1"/>
                </a:solidFill>
              </a:rPr>
              <a:t>= </a:t>
            </a:r>
            <a:r>
              <a:rPr lang="ko-KR" altLang="en-US" sz="1600" dirty="0">
                <a:solidFill>
                  <a:schemeClr val="tx1"/>
                </a:solidFill>
              </a:rPr>
              <a:t>현실적인 이미지를 만드는데 적절치 않음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Liu et al. </a:t>
            </a:r>
            <a:r>
              <a:rPr lang="en-US" altLang="ko-KR" sz="1600" dirty="0">
                <a:solidFill>
                  <a:schemeClr val="tx1"/>
                </a:solidFill>
              </a:rPr>
              <a:t>CNN </a:t>
            </a:r>
            <a:r>
              <a:rPr lang="ko-KR" altLang="en-US" sz="1600" dirty="0">
                <a:solidFill>
                  <a:schemeClr val="tx1"/>
                </a:solidFill>
              </a:rPr>
              <a:t>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Karsch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et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al.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consistent</a:t>
            </a:r>
            <a:r>
              <a:rPr lang="ko-KR" altLang="en-US" sz="1600" dirty="0">
                <a:solidFill>
                  <a:schemeClr val="tx1"/>
                </a:solidFill>
              </a:rPr>
              <a:t>한 </a:t>
            </a:r>
            <a:r>
              <a:rPr lang="en-US" altLang="ko-KR" sz="1600" dirty="0">
                <a:solidFill>
                  <a:schemeClr val="tx1"/>
                </a:solidFill>
              </a:rPr>
              <a:t>image output</a:t>
            </a:r>
            <a:r>
              <a:rPr lang="ko-KR" altLang="en-US" sz="1600" dirty="0">
                <a:solidFill>
                  <a:schemeClr val="tx1"/>
                </a:solidFill>
              </a:rPr>
              <a:t> 노력 →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set</a:t>
            </a:r>
            <a:r>
              <a:rPr lang="ko-KR" altLang="en-US" sz="1600" dirty="0">
                <a:solidFill>
                  <a:schemeClr val="tx1"/>
                </a:solidFill>
              </a:rPr>
              <a:t>으로부터 </a:t>
            </a:r>
            <a:r>
              <a:rPr lang="en-US" altLang="ko-KR" sz="1600" dirty="0">
                <a:solidFill>
                  <a:schemeClr val="tx1"/>
                </a:solidFill>
              </a:rPr>
              <a:t>depth image </a:t>
            </a:r>
            <a:r>
              <a:rPr lang="ko-KR" altLang="en-US" sz="1600" dirty="0">
                <a:solidFill>
                  <a:schemeClr val="tx1"/>
                </a:solidFill>
              </a:rPr>
              <a:t>복사하여 이룸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한계 </a:t>
            </a:r>
            <a:r>
              <a:rPr lang="en-US" altLang="ko-KR" sz="1600" dirty="0">
                <a:solidFill>
                  <a:schemeClr val="tx1"/>
                </a:solidFill>
              </a:rPr>
              <a:t>: Test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모든 </a:t>
            </a:r>
            <a:r>
              <a:rPr lang="en-US" altLang="ko-KR" sz="1600" dirty="0">
                <a:solidFill>
                  <a:schemeClr val="tx1"/>
                </a:solidFill>
              </a:rPr>
              <a:t>training set</a:t>
            </a:r>
            <a:r>
              <a:rPr lang="ko-KR" altLang="en-US" sz="1600" dirty="0">
                <a:solidFill>
                  <a:schemeClr val="tx1"/>
                </a:solidFill>
              </a:rPr>
              <a:t>이 필요함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Eigen et al. </a:t>
            </a:r>
            <a:r>
              <a:rPr lang="en-US" altLang="ko-KR" sz="1600" dirty="0">
                <a:solidFill>
                  <a:srgbClr val="6CA644"/>
                </a:solidFill>
              </a:rPr>
              <a:t> </a:t>
            </a:r>
            <a:r>
              <a:rPr lang="en-US" altLang="ko-KR" sz="1600" b="1" dirty="0">
                <a:solidFill>
                  <a:srgbClr val="6CA644"/>
                </a:solidFill>
              </a:rPr>
              <a:t>Multi-scale deep network </a:t>
            </a:r>
            <a:r>
              <a:rPr lang="ko-KR" altLang="en-US" sz="1600" dirty="0">
                <a:solidFill>
                  <a:schemeClr val="tx1"/>
                </a:solidFill>
              </a:rPr>
              <a:t>활용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이전까지는 </a:t>
            </a:r>
            <a:r>
              <a:rPr lang="en-US" altLang="ko-KR" sz="1600" dirty="0">
                <a:solidFill>
                  <a:schemeClr val="tx1"/>
                </a:solidFill>
              </a:rPr>
              <a:t>single image depth estimation </a:t>
            </a:r>
            <a:r>
              <a:rPr lang="ko-KR" altLang="en-US" sz="1600" dirty="0">
                <a:solidFill>
                  <a:schemeClr val="tx1"/>
                </a:solidFill>
              </a:rPr>
              <a:t>이였지만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</a:rPr>
              <a:t>이들은 </a:t>
            </a:r>
            <a:r>
              <a:rPr lang="en-US" altLang="ko-KR" sz="1600" dirty="0">
                <a:solidFill>
                  <a:schemeClr val="tx1"/>
                </a:solidFill>
              </a:rPr>
              <a:t>hand craft feature</a:t>
            </a:r>
            <a:r>
              <a:rPr lang="ko-KR" altLang="en-US" sz="1600" dirty="0">
                <a:solidFill>
                  <a:schemeClr val="tx1"/>
                </a:solidFill>
              </a:rPr>
              <a:t>를 사용하지 않았고</a:t>
            </a:r>
            <a:r>
              <a:rPr lang="en-US" altLang="ko-KR" sz="1600" dirty="0">
                <a:solidFill>
                  <a:schemeClr val="tx1"/>
                </a:solidFill>
              </a:rPr>
              <a:t>, raw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pixel value</a:t>
            </a:r>
            <a:r>
              <a:rPr lang="ko-KR" altLang="en-US" sz="1600" dirty="0">
                <a:solidFill>
                  <a:schemeClr val="tx1"/>
                </a:solidFill>
              </a:rPr>
              <a:t>를 활용하여 </a:t>
            </a:r>
            <a:r>
              <a:rPr lang="en-US" altLang="ko-KR" sz="1600" dirty="0">
                <a:solidFill>
                  <a:schemeClr val="tx1"/>
                </a:solidFill>
              </a:rPr>
              <a:t>learn a representation</a:t>
            </a:r>
          </a:p>
          <a:p>
            <a:pPr lvl="2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많은 연구들이 </a:t>
            </a:r>
            <a:r>
              <a:rPr lang="en-US" altLang="ko-KR" sz="1600" dirty="0">
                <a:solidFill>
                  <a:schemeClr val="tx1"/>
                </a:solidFill>
              </a:rPr>
              <a:t>CRF </a:t>
            </a:r>
            <a:r>
              <a:rPr lang="ko-KR" altLang="en-US" sz="1600" dirty="0">
                <a:solidFill>
                  <a:schemeClr val="tx1"/>
                </a:solidFill>
              </a:rPr>
              <a:t>기반으로 </a:t>
            </a:r>
            <a:r>
              <a:rPr lang="en-US" altLang="ko-KR" sz="1600" dirty="0">
                <a:solidFill>
                  <a:schemeClr val="tx1"/>
                </a:solidFill>
              </a:rPr>
              <a:t>accuracy </a:t>
            </a:r>
            <a:r>
              <a:rPr lang="ko-KR" altLang="en-US" sz="1600" dirty="0">
                <a:solidFill>
                  <a:schemeClr val="tx1"/>
                </a:solidFill>
              </a:rPr>
              <a:t>향상을 이룸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이런 접근법들은 </a:t>
            </a:r>
            <a:r>
              <a:rPr lang="en-US" altLang="ko-KR" sz="1600" dirty="0">
                <a:solidFill>
                  <a:schemeClr val="tx1"/>
                </a:solidFill>
              </a:rPr>
              <a:t>training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높은 </a:t>
            </a:r>
            <a:r>
              <a:rPr lang="en-US" altLang="ko-KR" sz="1600" dirty="0">
                <a:solidFill>
                  <a:schemeClr val="tx1"/>
                </a:solidFill>
              </a:rPr>
              <a:t>quality, pixel aligned, ground truth data</a:t>
            </a:r>
            <a:r>
              <a:rPr lang="ko-KR" altLang="en-US" sz="1600" dirty="0">
                <a:solidFill>
                  <a:schemeClr val="tx1"/>
                </a:solidFill>
              </a:rPr>
              <a:t>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의존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00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A30E4-ACA6-D74A-1DFE-701696CA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81" y="1877937"/>
            <a:ext cx="4736563" cy="2729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2275BD-B12C-1A8A-AFC7-EC281A0D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" y="2028732"/>
            <a:ext cx="5051779" cy="3622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FED3B-49BE-986D-7E9B-A9AAD2CE42DD}"/>
              </a:ext>
            </a:extLst>
          </p:cNvPr>
          <p:cNvSpPr txBox="1"/>
          <p:nvPr/>
        </p:nvSpPr>
        <p:spPr>
          <a:xfrm>
            <a:off x="539551" y="1452502"/>
            <a:ext cx="44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CA644"/>
                </a:solidFill>
              </a:rPr>
              <a:t>&gt; </a:t>
            </a:r>
            <a:r>
              <a:rPr lang="en-US" altLang="ko-KR" b="1" dirty="0">
                <a:solidFill>
                  <a:srgbClr val="6CA644"/>
                </a:solidFill>
              </a:rPr>
              <a:t>Make3D</a:t>
            </a:r>
            <a:endParaRPr lang="ko-KR" altLang="en-US" b="1" dirty="0">
              <a:solidFill>
                <a:srgbClr val="6CA6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2702E-8DEB-2870-EA76-E0072303089C}"/>
              </a:ext>
            </a:extLst>
          </p:cNvPr>
          <p:cNvSpPr txBox="1"/>
          <p:nvPr/>
        </p:nvSpPr>
        <p:spPr>
          <a:xfrm>
            <a:off x="6095999" y="1438041"/>
            <a:ext cx="505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i="1" dirty="0">
                <a:solidFill>
                  <a:schemeClr val="accent2"/>
                </a:solidFill>
              </a:rPr>
              <a:t>Eigen et al.  </a:t>
            </a:r>
            <a:r>
              <a:rPr lang="en-US" altLang="ko-KR" b="1" dirty="0"/>
              <a:t>Multi-scale deep network 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7E7472-BCD5-40E7-0EF2-7CEFCD76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842" y="4678165"/>
            <a:ext cx="5704240" cy="16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6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1B89B00-1A5C-D692-25CC-564DB3234252}"/>
              </a:ext>
            </a:extLst>
          </p:cNvPr>
          <p:cNvSpPr/>
          <p:nvPr/>
        </p:nvSpPr>
        <p:spPr>
          <a:xfrm>
            <a:off x="539552" y="1335034"/>
            <a:ext cx="11056702" cy="3930567"/>
          </a:xfrm>
          <a:prstGeom prst="roundRect">
            <a:avLst>
              <a:gd name="adj" fmla="val 7048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Unsupervised Depth Estimation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No ground truth depth at training time)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</a:rPr>
              <a:t>Flynn et al. </a:t>
            </a:r>
            <a:r>
              <a:rPr lang="en-US" altLang="ko-KR" sz="1600" b="1" dirty="0">
                <a:solidFill>
                  <a:srgbClr val="6CA644"/>
                </a:solidFill>
              </a:rPr>
              <a:t>Deep Stereo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새로운 </a:t>
            </a:r>
            <a:r>
              <a:rPr lang="en-US" altLang="ko-KR" sz="1600" dirty="0">
                <a:solidFill>
                  <a:schemeClr val="tx1"/>
                </a:solidFill>
              </a:rPr>
              <a:t>view</a:t>
            </a:r>
            <a:r>
              <a:rPr lang="ko-KR" altLang="en-US" sz="1600" dirty="0">
                <a:solidFill>
                  <a:schemeClr val="tx1"/>
                </a:solidFill>
              </a:rPr>
              <a:t> 이미지 생성 </a:t>
            </a:r>
            <a:r>
              <a:rPr lang="en-US" altLang="ko-KR" sz="1600" dirty="0">
                <a:solidFill>
                  <a:schemeClr val="tx1"/>
                </a:solidFill>
              </a:rPr>
              <a:t>by selecting pixels from nearby images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Training </a:t>
            </a:r>
            <a:r>
              <a:rPr lang="ko-KR" altLang="en-US" sz="1600" dirty="0">
                <a:solidFill>
                  <a:schemeClr val="tx1"/>
                </a:solidFill>
              </a:rPr>
              <a:t>하는 동안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다양한 카메라의 상대적인 </a:t>
            </a:r>
            <a:r>
              <a:rPr lang="en-US" altLang="ko-KR" sz="1600" dirty="0">
                <a:solidFill>
                  <a:schemeClr val="tx1"/>
                </a:solidFill>
              </a:rPr>
              <a:t>pose</a:t>
            </a:r>
            <a:r>
              <a:rPr lang="ko-KR" altLang="en-US" sz="1600" dirty="0">
                <a:solidFill>
                  <a:schemeClr val="tx1"/>
                </a:solidFill>
              </a:rPr>
              <a:t>가 근처 이미지의 모습을 만들어내는데 사용됨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Test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image </a:t>
            </a:r>
            <a:r>
              <a:rPr lang="ko-KR" altLang="en-US" sz="1600" dirty="0">
                <a:solidFill>
                  <a:schemeClr val="tx1"/>
                </a:solidFill>
              </a:rPr>
              <a:t>합성은 겹쳐지는 작은 </a:t>
            </a:r>
            <a:r>
              <a:rPr lang="en-US" altLang="ko-KR" sz="1600" dirty="0">
                <a:solidFill>
                  <a:schemeClr val="tx1"/>
                </a:solidFill>
              </a:rPr>
              <a:t>patch</a:t>
            </a:r>
            <a:r>
              <a:rPr lang="ko-KR" altLang="en-US" sz="1600" dirty="0">
                <a:solidFill>
                  <a:schemeClr val="tx1"/>
                </a:solidFill>
              </a:rPr>
              <a:t>에서 작동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근처의 다른 </a:t>
            </a:r>
            <a:r>
              <a:rPr lang="en-US" altLang="ko-KR" sz="1600" dirty="0">
                <a:solidFill>
                  <a:schemeClr val="tx1"/>
                </a:solidFill>
              </a:rPr>
              <a:t>posed image </a:t>
            </a:r>
            <a:r>
              <a:rPr lang="ko-KR" altLang="en-US" sz="1600" dirty="0">
                <a:solidFill>
                  <a:schemeClr val="tx1"/>
                </a:solidFill>
              </a:rPr>
              <a:t>가 필요 </a:t>
            </a:r>
            <a:r>
              <a:rPr lang="ko-KR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monocular depth estimation </a:t>
            </a:r>
            <a:r>
              <a:rPr lang="ko-KR" altLang="en-US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부적절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 err="1">
                <a:solidFill>
                  <a:schemeClr val="tx1"/>
                </a:solidFill>
              </a:rPr>
              <a:t>Xie</a:t>
            </a:r>
            <a:r>
              <a:rPr lang="en-US" altLang="ko-KR" sz="1600" i="1" dirty="0">
                <a:solidFill>
                  <a:schemeClr val="tx1"/>
                </a:solidFill>
              </a:rPr>
              <a:t> et al. </a:t>
            </a:r>
            <a:r>
              <a:rPr lang="en-US" altLang="ko-KR" sz="1600" b="1" dirty="0">
                <a:solidFill>
                  <a:srgbClr val="6CA644"/>
                </a:solidFill>
              </a:rPr>
              <a:t>Deep3D</a:t>
            </a:r>
            <a:r>
              <a:rPr lang="en-US" altLang="ko-KR" sz="1600" dirty="0">
                <a:solidFill>
                  <a:schemeClr val="tx1"/>
                </a:solidFill>
              </a:rPr>
              <a:t> network : left image </a:t>
            </a:r>
            <a:r>
              <a:rPr lang="ko-KR" altLang="en-US" sz="1600" dirty="0">
                <a:solidFill>
                  <a:schemeClr val="tx1"/>
                </a:solidFill>
              </a:rPr>
              <a:t>기반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→ </a:t>
            </a:r>
            <a:r>
              <a:rPr lang="en-US" altLang="ko-KR" sz="1600" dirty="0">
                <a:solidFill>
                  <a:schemeClr val="tx1"/>
                </a:solidFill>
              </a:rPr>
              <a:t>right image 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Reconstruction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  <a:r>
              <a:rPr lang="ko-KR" altLang="en-US" sz="1600" dirty="0">
                <a:solidFill>
                  <a:schemeClr val="tx1"/>
                </a:solidFill>
              </a:rPr>
              <a:t> 활용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각 픽셀에 대해서 가능한 </a:t>
            </a:r>
            <a:r>
              <a:rPr lang="en-US" altLang="ko-KR" sz="1600" dirty="0">
                <a:solidFill>
                  <a:schemeClr val="tx1"/>
                </a:solidFill>
              </a:rPr>
              <a:t>disparities</a:t>
            </a:r>
            <a:r>
              <a:rPr lang="ko-KR" altLang="en-US" sz="1600" dirty="0">
                <a:solidFill>
                  <a:schemeClr val="tx1"/>
                </a:solidFill>
              </a:rPr>
              <a:t>에 대해서 분포 만듦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difficult to scale their approach to bigger output resolution (</a:t>
            </a:r>
            <a:r>
              <a:rPr lang="ko-KR" altLang="en-US" sz="1600" dirty="0">
                <a:solidFill>
                  <a:schemeClr val="tx1"/>
                </a:solidFill>
              </a:rPr>
              <a:t>메모리 문제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Garg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et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al.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monocular depth estimation + reconstruction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(Like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Deep3D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ours)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한계 </a:t>
            </a:r>
            <a:r>
              <a:rPr lang="en-US" altLang="ko-KR" sz="1600" dirty="0">
                <a:solidFill>
                  <a:schemeClr val="tx1"/>
                </a:solidFill>
              </a:rPr>
              <a:t>: fully differentiable </a:t>
            </a:r>
            <a:r>
              <a:rPr lang="ko-KR" altLang="en-US" sz="1600" dirty="0">
                <a:solidFill>
                  <a:schemeClr val="tx1"/>
                </a:solidFill>
              </a:rPr>
              <a:t>하지 않음 </a:t>
            </a:r>
            <a:r>
              <a:rPr lang="en-US" altLang="ko-KR" sz="1600" dirty="0">
                <a:solidFill>
                  <a:schemeClr val="tx1"/>
                </a:solidFill>
              </a:rPr>
              <a:t>=&gt; Taylor approximation</a:t>
            </a:r>
            <a:r>
              <a:rPr lang="ko-KR" altLang="en-US" sz="1600" dirty="0">
                <a:solidFill>
                  <a:schemeClr val="tx1"/>
                </a:solidFill>
              </a:rPr>
              <a:t>을 사용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7F2B6F-4FE9-D616-BC69-11288132FAF5}"/>
              </a:ext>
            </a:extLst>
          </p:cNvPr>
          <p:cNvSpPr/>
          <p:nvPr/>
        </p:nvSpPr>
        <p:spPr>
          <a:xfrm>
            <a:off x="567648" y="5413610"/>
            <a:ext cx="11056703" cy="1128749"/>
          </a:xfrm>
          <a:prstGeom prst="roundRect">
            <a:avLst/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Fully convolutional deep neural network (inspired by DispNet)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</a:rPr>
              <a:t>Disparity field without ground truth depth </a:t>
            </a:r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>
                <a:solidFill>
                  <a:schemeClr val="tx1"/>
                </a:solidFill>
              </a:rPr>
              <a:t>posing monocular depth estimation as an image reconstruction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Includes </a:t>
            </a:r>
            <a:r>
              <a:rPr lang="en-US" altLang="ko-KR" sz="1400" dirty="0">
                <a:solidFill>
                  <a:srgbClr val="4D79C7"/>
                </a:solidFill>
              </a:rPr>
              <a:t>left-right consistency check </a:t>
            </a:r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>
                <a:solidFill>
                  <a:schemeClr val="tx1"/>
                </a:solidFill>
              </a:rPr>
              <a:t>improve quality of synthesized depth images</a:t>
            </a:r>
          </a:p>
        </p:txBody>
      </p:sp>
    </p:spTree>
    <p:extLst>
      <p:ext uri="{BB962C8B-B14F-4D97-AF65-F5344CB8AC3E}">
        <p14:creationId xmlns:p14="http://schemas.microsoft.com/office/powerpoint/2010/main" val="66836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FED3B-49BE-986D-7E9B-A9AAD2CE42DD}"/>
              </a:ext>
            </a:extLst>
          </p:cNvPr>
          <p:cNvSpPr txBox="1"/>
          <p:nvPr/>
        </p:nvSpPr>
        <p:spPr>
          <a:xfrm>
            <a:off x="539550" y="1452502"/>
            <a:ext cx="236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i="1" dirty="0" err="1">
                <a:solidFill>
                  <a:schemeClr val="tx1"/>
                </a:solidFill>
              </a:rPr>
              <a:t>Xie</a:t>
            </a:r>
            <a:r>
              <a:rPr lang="en-US" altLang="ko-KR" sz="1800" i="1" dirty="0">
                <a:solidFill>
                  <a:schemeClr val="tx1"/>
                </a:solidFill>
              </a:rPr>
              <a:t> et al. </a:t>
            </a:r>
            <a:r>
              <a:rPr lang="en-US" altLang="ko-KR" sz="1800" b="1" dirty="0">
                <a:solidFill>
                  <a:srgbClr val="6CA644"/>
                </a:solidFill>
              </a:rPr>
              <a:t>Deep3D</a:t>
            </a:r>
            <a:endParaRPr lang="ko-KR" altLang="en-US" b="1" dirty="0">
              <a:solidFill>
                <a:srgbClr val="6CA64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02963C-666A-A557-65E5-9E90E8B1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45" y="3885783"/>
            <a:ext cx="7117036" cy="2596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8EBBA2-B607-FF1E-619C-6A57EB319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9" y="5151598"/>
            <a:ext cx="3138759" cy="1331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3AD20-D914-6A54-C433-751387BA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91" y="1493818"/>
            <a:ext cx="6949041" cy="2325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D8B47-BEB0-6A0B-8325-7EDC7F270F36}"/>
              </a:ext>
            </a:extLst>
          </p:cNvPr>
          <p:cNvSpPr txBox="1"/>
          <p:nvPr/>
        </p:nvSpPr>
        <p:spPr>
          <a:xfrm>
            <a:off x="661996" y="3854678"/>
            <a:ext cx="17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b="1" i="1" dirty="0">
                <a:solidFill>
                  <a:schemeClr val="accent2"/>
                </a:solidFill>
              </a:rPr>
              <a:t>Garg</a:t>
            </a:r>
            <a:r>
              <a:rPr lang="ko-KR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ko-KR" sz="1800" i="1" dirty="0">
                <a:solidFill>
                  <a:schemeClr val="accent2"/>
                </a:solidFill>
              </a:rPr>
              <a:t>et</a:t>
            </a:r>
            <a:r>
              <a:rPr lang="ko-KR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ko-KR" sz="1800" i="1" dirty="0">
                <a:solidFill>
                  <a:schemeClr val="accent2"/>
                </a:solidFill>
              </a:rPr>
              <a:t>al . 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9A839B0-8367-BE09-AF08-DE3A2F9F09E2}"/>
                  </a:ext>
                </a:extLst>
              </p:cNvPr>
              <p:cNvSpPr/>
              <p:nvPr/>
            </p:nvSpPr>
            <p:spPr>
              <a:xfrm>
                <a:off x="539552" y="1712357"/>
                <a:ext cx="6355957" cy="3916654"/>
              </a:xfrm>
              <a:prstGeom prst="roundRect">
                <a:avLst>
                  <a:gd name="adj" fmla="val 4118"/>
                </a:avLst>
              </a:prstGeom>
              <a:solidFill>
                <a:schemeClr val="bg1">
                  <a:alpha val="6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Depth Estimation as Image Reconstruction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Depth ground truth data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구하는 것은 매우 힘든 일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직접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depth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추정 ✕ 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training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과정에서 </a:t>
                </a:r>
                <a:r>
                  <a:rPr lang="en-US" altLang="ko-KR" sz="1600" dirty="0">
                    <a:solidFill>
                      <a:srgbClr val="4D79C7"/>
                    </a:solidFill>
                  </a:rPr>
                  <a:t>image reconstruction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활용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4D79C7"/>
                    </a:solidFill>
                  </a:rPr>
                  <a:t>left-view </a:t>
                </a:r>
                <a:r>
                  <a:rPr lang="ko-KR" altLang="en-US" sz="1600" b="1" dirty="0">
                    <a:solidFill>
                      <a:srgbClr val="4D79C7"/>
                    </a:solidFill>
                  </a:rPr>
                  <a:t>→ </a:t>
                </a:r>
                <a:r>
                  <a:rPr lang="en-US" altLang="ko-KR" sz="1600" b="1" dirty="0">
                    <a:solidFill>
                      <a:srgbClr val="4D79C7"/>
                    </a:solidFill>
                  </a:rPr>
                  <a:t>right-view image Function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알고 있는 것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3D shape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대한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지식을 알고 있는 것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카메라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사이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baseline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거리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카메라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focal length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이미지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disparity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sz="1600" dirty="0">
                  <a:solidFill>
                    <a:srgbClr val="4D79C7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⇒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Depth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acc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𝒃𝒇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9A839B0-8367-BE09-AF08-DE3A2F9F0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12357"/>
                <a:ext cx="6355957" cy="3916654"/>
              </a:xfrm>
              <a:prstGeom prst="roundRect">
                <a:avLst>
                  <a:gd name="adj" fmla="val 4118"/>
                </a:avLst>
              </a:prstGeom>
              <a:blipFill>
                <a:blip r:embed="rId3"/>
                <a:stretch>
                  <a:fillRect l="-288" b="-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52988C35-D56F-3636-23F7-F69270B0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420" y="1330793"/>
            <a:ext cx="4596835" cy="31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83874B-029A-DA97-F5C6-51267827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598" y="4648862"/>
            <a:ext cx="3480658" cy="1777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22EB80-AFBD-003B-C4E5-A202F44C32DA}"/>
              </a:ext>
            </a:extLst>
          </p:cNvPr>
          <p:cNvSpPr txBox="1"/>
          <p:nvPr/>
        </p:nvSpPr>
        <p:spPr>
          <a:xfrm>
            <a:off x="7203628" y="6490400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113547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39551" y="1383922"/>
            <a:ext cx="11056703" cy="829522"/>
          </a:xfrm>
          <a:prstGeom prst="roundRect">
            <a:avLst>
              <a:gd name="adj" fmla="val 0"/>
            </a:avLst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b="1" dirty="0">
                <a:solidFill>
                  <a:schemeClr val="tx1"/>
                </a:solidFill>
              </a:rPr>
              <a:t>Depth Estimation 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left-to-right, right-to-left disparities </a:t>
            </a:r>
            <a:r>
              <a:rPr lang="ko-KR" altLang="en-US" sz="1600" dirty="0">
                <a:solidFill>
                  <a:schemeClr val="tx1"/>
                </a:solidFill>
              </a:rPr>
              <a:t>모두 구할 수 있으며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서로 </a:t>
            </a:r>
            <a:r>
              <a:rPr lang="en-US" altLang="ko-KR" sz="1600" dirty="0">
                <a:solidFill>
                  <a:schemeClr val="tx1"/>
                </a:solidFill>
              </a:rPr>
              <a:t>consistency</a:t>
            </a:r>
            <a:r>
              <a:rPr lang="ko-KR" altLang="en-US" sz="1600" dirty="0">
                <a:solidFill>
                  <a:schemeClr val="tx1"/>
                </a:solidFill>
              </a:rPr>
              <a:t>를 유지하게 함으로써 더 좋은 성능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8" name="Picture 2" descr="Unsupervised Monocular Depth Estimation with Left-Right Consistency 정리글 |  RoundTable">
            <a:extLst>
              <a:ext uri="{FF2B5EF4-FFF2-40B4-BE49-F238E27FC236}">
                <a16:creationId xmlns:a16="http://schemas.microsoft.com/office/drawing/2014/main" id="{E1D058B5-3FFC-D5D4-C800-DA141947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513" y="0"/>
            <a:ext cx="2096069" cy="13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2B2B9-02E3-AADE-0DBA-2C9EC45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35" y="2338288"/>
            <a:ext cx="3328103" cy="230698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E259050-3870-ABA9-C9D0-015F7CA4A6CB}"/>
              </a:ext>
            </a:extLst>
          </p:cNvPr>
          <p:cNvSpPr/>
          <p:nvPr/>
        </p:nvSpPr>
        <p:spPr>
          <a:xfrm>
            <a:off x="4882651" y="2169316"/>
            <a:ext cx="6713601" cy="3173391"/>
          </a:xfrm>
          <a:prstGeom prst="roundRect">
            <a:avLst>
              <a:gd name="adj" fmla="val 10314"/>
            </a:avLst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79C7"/>
                </a:solidFill>
              </a:rPr>
              <a:t>기존의 연구</a:t>
            </a:r>
            <a:endParaRPr lang="en-US" altLang="ko-KR" sz="1600" dirty="0">
              <a:solidFill>
                <a:srgbClr val="4D79C7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na¨ıve</a:t>
            </a:r>
            <a:r>
              <a:rPr lang="en-US" altLang="ko-KR" sz="1600" dirty="0">
                <a:solidFill>
                  <a:schemeClr val="tx1"/>
                </a:solidFill>
              </a:rPr>
              <a:t> : Left</a:t>
            </a:r>
            <a:r>
              <a:rPr lang="ko-KR" altLang="en-US" sz="1600" dirty="0">
                <a:solidFill>
                  <a:schemeClr val="tx1"/>
                </a:solidFill>
              </a:rPr>
              <a:t> → </a:t>
            </a:r>
            <a:r>
              <a:rPr lang="en-US" altLang="ko-KR" sz="1600" dirty="0">
                <a:solidFill>
                  <a:schemeClr val="tx1"/>
                </a:solidFill>
              </a:rPr>
              <a:t>Right image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 LR : Right </a:t>
            </a:r>
            <a:r>
              <a:rPr lang="ko-KR" altLang="en-US" sz="1600" dirty="0">
                <a:solidFill>
                  <a:schemeClr val="tx1"/>
                </a:solidFill>
              </a:rPr>
              <a:t>→ </a:t>
            </a:r>
            <a:r>
              <a:rPr lang="en-US" altLang="ko-KR" sz="1600" dirty="0">
                <a:solidFill>
                  <a:schemeClr val="tx1"/>
                </a:solidFill>
              </a:rPr>
              <a:t>Left image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‘texture copy’ artifact </a:t>
            </a:r>
            <a:r>
              <a:rPr lang="ko-KR" altLang="en-US" sz="1600" dirty="0">
                <a:solidFill>
                  <a:schemeClr val="tx1"/>
                </a:solidFill>
              </a:rPr>
              <a:t>라는 현상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Depth</a:t>
            </a:r>
            <a:r>
              <a:rPr lang="ko-KR" altLang="en-US" sz="1600" dirty="0">
                <a:solidFill>
                  <a:schemeClr val="tx1"/>
                </a:solidFill>
              </a:rPr>
              <a:t>가 연속적이지 않은 부분에서 </a:t>
            </a:r>
            <a:r>
              <a:rPr lang="en-US" altLang="ko-KR" sz="1600" dirty="0">
                <a:solidFill>
                  <a:schemeClr val="tx1"/>
                </a:solidFill>
              </a:rPr>
              <a:t>error </a:t>
            </a:r>
            <a:r>
              <a:rPr lang="ko-KR" altLang="en-US" sz="1600" dirty="0">
                <a:solidFill>
                  <a:schemeClr val="tx1"/>
                </a:solidFill>
              </a:rPr>
              <a:t>많이 발생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Ours : </a:t>
            </a:r>
            <a:r>
              <a:rPr lang="ko-KR" altLang="en-US" sz="1600" b="1" dirty="0">
                <a:solidFill>
                  <a:srgbClr val="4D79C7"/>
                </a:solidFill>
              </a:rPr>
              <a:t>두가지 </a:t>
            </a:r>
            <a:r>
              <a:rPr lang="en-US" altLang="ko-KR" sz="1600" b="1" dirty="0">
                <a:solidFill>
                  <a:srgbClr val="4D79C7"/>
                </a:solidFill>
              </a:rPr>
              <a:t>disparity map </a:t>
            </a:r>
            <a:r>
              <a:rPr lang="ko-KR" altLang="en-US" sz="1600" b="1" dirty="0">
                <a:solidFill>
                  <a:srgbClr val="4D79C7"/>
                </a:solidFill>
              </a:rPr>
              <a:t>생성</a:t>
            </a:r>
            <a:endParaRPr lang="en-US" altLang="ko-KR" sz="1600" b="1" dirty="0">
              <a:solidFill>
                <a:srgbClr val="4D79C7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 image </a:t>
            </a:r>
            <a:r>
              <a:rPr lang="ko-KR" altLang="en-US" sz="1600" dirty="0">
                <a:solidFill>
                  <a:schemeClr val="tx1"/>
                </a:solidFill>
              </a:rPr>
              <a:t>하나만 필요</a:t>
            </a:r>
            <a:r>
              <a:rPr lang="en-US" altLang="ko-KR" sz="1600" dirty="0">
                <a:solidFill>
                  <a:schemeClr val="tx1"/>
                </a:solidFill>
              </a:rPr>
              <a:t>, right image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에서만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Left-right consistency loss </a:t>
            </a:r>
            <a:r>
              <a:rPr lang="ko-KR" altLang="en-US" sz="1600" dirty="0">
                <a:solidFill>
                  <a:schemeClr val="tx1"/>
                </a:solidFill>
              </a:rPr>
              <a:t>이용</a:t>
            </a:r>
            <a:r>
              <a:rPr lang="en-US" altLang="ko-KR" sz="1600" dirty="0">
                <a:solidFill>
                  <a:schemeClr val="tx1"/>
                </a:solidFill>
              </a:rPr>
              <a:t> - </a:t>
            </a:r>
            <a:r>
              <a:rPr lang="ko-KR" altLang="en-US" sz="1600" dirty="0">
                <a:solidFill>
                  <a:schemeClr val="tx1"/>
                </a:solidFill>
              </a:rPr>
              <a:t>더 정확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67EA8C-71B5-E24F-75F8-205ADF006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3" y="4695335"/>
            <a:ext cx="4088014" cy="195128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EB26B3-DFB3-5629-95B1-5D66A27D25E9}"/>
              </a:ext>
            </a:extLst>
          </p:cNvPr>
          <p:cNvSpPr/>
          <p:nvPr/>
        </p:nvSpPr>
        <p:spPr>
          <a:xfrm>
            <a:off x="4882652" y="5403226"/>
            <a:ext cx="6713601" cy="1219575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Encoder + Decoder (skip connection)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Output disparity predictions – 4 different scales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Input : single image </a:t>
            </a:r>
            <a:r>
              <a:rPr lang="ko-KR" altLang="en-US" sz="1600" dirty="0">
                <a:solidFill>
                  <a:srgbClr val="4D79C7"/>
                </a:solidFill>
              </a:rPr>
              <a:t>⇒ </a:t>
            </a:r>
            <a:r>
              <a:rPr lang="en-US" altLang="ko-KR" sz="1600" dirty="0">
                <a:solidFill>
                  <a:srgbClr val="4D79C7"/>
                </a:solidFill>
              </a:rPr>
              <a:t>Output : 2 disparity maps at each scale</a:t>
            </a:r>
          </a:p>
        </p:txBody>
      </p:sp>
    </p:spTree>
    <p:extLst>
      <p:ext uri="{BB962C8B-B14F-4D97-AF65-F5344CB8AC3E}">
        <p14:creationId xmlns:p14="http://schemas.microsoft.com/office/powerpoint/2010/main" val="241536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291528" y="1543323"/>
            <a:ext cx="6304727" cy="2593623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1) Appearance Matching Loss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(Image construction loss)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Opposite stereo image</a:t>
            </a:r>
            <a:r>
              <a:rPr lang="ko-KR" altLang="en-US" sz="1600" dirty="0">
                <a:solidFill>
                  <a:schemeClr val="tx1"/>
                </a:solidFill>
              </a:rPr>
              <a:t>로부터 </a:t>
            </a:r>
            <a:r>
              <a:rPr lang="en-US" altLang="ko-KR" sz="1600" dirty="0">
                <a:solidFill>
                  <a:schemeClr val="tx1"/>
                </a:solidFill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</a:rPr>
              <a:t>를 생성하도록 학습시킴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 + right disparity -&gt; image construction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Left image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right disparity</a:t>
            </a:r>
            <a:r>
              <a:rPr lang="ko-KR" altLang="en-US" sz="1400" dirty="0">
                <a:solidFill>
                  <a:schemeClr val="tx1"/>
                </a:solidFill>
              </a:rPr>
              <a:t>를 적용해 </a:t>
            </a:r>
            <a:r>
              <a:rPr lang="en-US" altLang="ko-KR" sz="1400" dirty="0">
                <a:solidFill>
                  <a:schemeClr val="tx1"/>
                </a:solidFill>
              </a:rPr>
              <a:t>right image</a:t>
            </a:r>
            <a:r>
              <a:rPr lang="ko-KR" altLang="en-US" sz="1400" dirty="0">
                <a:solidFill>
                  <a:schemeClr val="tx1"/>
                </a:solidFill>
              </a:rPr>
              <a:t>를 얻고</a:t>
            </a:r>
            <a:r>
              <a:rPr lang="en-US" altLang="ko-KR" sz="1400" dirty="0">
                <a:solidFill>
                  <a:schemeClr val="tx1"/>
                </a:solidFill>
              </a:rPr>
              <a:t>, Right image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left disparity</a:t>
            </a:r>
            <a:r>
              <a:rPr lang="ko-KR" altLang="en-US" sz="1400" dirty="0">
                <a:solidFill>
                  <a:schemeClr val="tx1"/>
                </a:solidFill>
              </a:rPr>
              <a:t>를 적용해 </a:t>
            </a:r>
            <a:r>
              <a:rPr lang="en-US" altLang="ko-KR" sz="1400" dirty="0">
                <a:solidFill>
                  <a:schemeClr val="tx1"/>
                </a:solidFill>
              </a:rPr>
              <a:t>left image</a:t>
            </a:r>
            <a:r>
              <a:rPr lang="ko-KR" altLang="en-US" sz="1400" dirty="0">
                <a:solidFill>
                  <a:schemeClr val="tx1"/>
                </a:solidFill>
              </a:rPr>
              <a:t>를 얻은 후 각각 위 과정을 통해 얻은 이미지와 실제 </a:t>
            </a:r>
            <a:r>
              <a:rPr lang="en-US" altLang="ko-KR" sz="1400" dirty="0">
                <a:solidFill>
                  <a:schemeClr val="tx1"/>
                </a:solidFill>
              </a:rPr>
              <a:t>left, right </a:t>
            </a:r>
            <a:r>
              <a:rPr lang="ko-KR" altLang="en-US" sz="1400" dirty="0">
                <a:solidFill>
                  <a:schemeClr val="tx1"/>
                </a:solidFill>
              </a:rPr>
              <a:t>이미지와의 </a:t>
            </a:r>
            <a:r>
              <a:rPr lang="en-US" altLang="ko-KR" sz="1400" dirty="0">
                <a:solidFill>
                  <a:schemeClr val="tx1"/>
                </a:solidFill>
              </a:rPr>
              <a:t>SSIM </a:t>
            </a:r>
            <a:r>
              <a:rPr lang="ko-KR" altLang="en-US" sz="1400" dirty="0">
                <a:solidFill>
                  <a:schemeClr val="tx1"/>
                </a:solidFill>
              </a:rPr>
              <a:t>비교를 통해서 유사정도를 파악해 </a:t>
            </a:r>
            <a:r>
              <a:rPr lang="en-US" altLang="ko-KR" sz="1400" dirty="0">
                <a:solidFill>
                  <a:schemeClr val="tx1"/>
                </a:solidFill>
              </a:rPr>
              <a:t>Loss</a:t>
            </a:r>
            <a:r>
              <a:rPr lang="ko-KR" altLang="en-US" sz="1400" dirty="0">
                <a:solidFill>
                  <a:schemeClr val="tx1"/>
                </a:solidFill>
              </a:rPr>
              <a:t>를 측정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F0060-C2DC-B50E-CD64-6E86C450EA51}"/>
              </a:ext>
            </a:extLst>
          </p:cNvPr>
          <p:cNvSpPr txBox="1"/>
          <p:nvPr/>
        </p:nvSpPr>
        <p:spPr>
          <a:xfrm>
            <a:off x="539551" y="1316177"/>
            <a:ext cx="330854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3. Training Loss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AADAB8-5B19-77AB-25CB-81D27EA1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885960"/>
            <a:ext cx="4600830" cy="3930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103098-D940-2F01-6F62-6689862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80690"/>
            <a:ext cx="4810693" cy="92470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BEA27B-F699-78C0-C97F-DFE89C1EF011}"/>
              </a:ext>
            </a:extLst>
          </p:cNvPr>
          <p:cNvSpPr/>
          <p:nvPr/>
        </p:nvSpPr>
        <p:spPr>
          <a:xfrm>
            <a:off x="5343482" y="5183294"/>
            <a:ext cx="6200817" cy="1219575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Combination of L1 and SSIM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SSIM : structural similarity </a:t>
            </a:r>
            <a:r>
              <a:rPr lang="ko-KR" altLang="en-US" sz="1600" dirty="0">
                <a:solidFill>
                  <a:schemeClr val="tx1"/>
                </a:solidFill>
              </a:rPr>
              <a:t>인간의 시각적 화질 차이 평가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3x3 block filter, </a:t>
            </a:r>
            <a:r>
              <a:rPr lang="el-GR" altLang="ko-KR" sz="1600" dirty="0">
                <a:solidFill>
                  <a:schemeClr val="tx1"/>
                </a:solidFill>
              </a:rPr>
              <a:t>α=0.85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E998A8-8BA6-DE9D-E89C-F1017B84E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0" y="5932257"/>
            <a:ext cx="4810692" cy="47061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0B3BAB-03A0-D0F1-8D0A-F7F34F8C7D49}"/>
              </a:ext>
            </a:extLst>
          </p:cNvPr>
          <p:cNvSpPr/>
          <p:nvPr/>
        </p:nvSpPr>
        <p:spPr>
          <a:xfrm>
            <a:off x="1311965" y="5983269"/>
            <a:ext cx="974035" cy="379756"/>
          </a:xfrm>
          <a:prstGeom prst="roundRect">
            <a:avLst/>
          </a:prstGeom>
          <a:noFill/>
          <a:ln w="38100">
            <a:solidFill>
              <a:srgbClr val="F3A875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8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291528" y="1415652"/>
            <a:ext cx="6304727" cy="1610338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2) Disparity Smoothness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Disparity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locally smooth </a:t>
            </a:r>
            <a:r>
              <a:rPr lang="ko-KR" altLang="en-US" sz="1600" dirty="0">
                <a:solidFill>
                  <a:schemeClr val="tx1"/>
                </a:solidFill>
              </a:rPr>
              <a:t>하게 하는 효과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Disparity </a:t>
            </a:r>
            <a:r>
              <a:rPr lang="ko-KR" altLang="en-US" sz="1600" dirty="0">
                <a:solidFill>
                  <a:schemeClr val="tx1"/>
                </a:solidFill>
              </a:rPr>
              <a:t>경계 영역에서 끊어짐이 발생하지 않도록 </a:t>
            </a:r>
            <a:r>
              <a:rPr lang="en-US" altLang="ko-KR" sz="1600" dirty="0">
                <a:solidFill>
                  <a:schemeClr val="tx1"/>
                </a:solidFill>
              </a:rPr>
              <a:t>gradient x, y </a:t>
            </a:r>
            <a:r>
              <a:rPr lang="ko-KR" altLang="en-US" sz="1600" dirty="0">
                <a:solidFill>
                  <a:schemeClr val="tx1"/>
                </a:solidFill>
              </a:rPr>
              <a:t>등을 측정하는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F0060-C2DC-B50E-CD64-6E86C450EA51}"/>
              </a:ext>
            </a:extLst>
          </p:cNvPr>
          <p:cNvSpPr txBox="1"/>
          <p:nvPr/>
        </p:nvSpPr>
        <p:spPr>
          <a:xfrm>
            <a:off x="539551" y="1316177"/>
            <a:ext cx="612348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3. Training Loss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3EF620-D944-A72E-87E1-0D66FEF16FBC}"/>
              </a:ext>
            </a:extLst>
          </p:cNvPr>
          <p:cNvSpPr/>
          <p:nvPr/>
        </p:nvSpPr>
        <p:spPr>
          <a:xfrm>
            <a:off x="5291527" y="3812366"/>
            <a:ext cx="6304727" cy="2790497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3) Left-Right</a:t>
            </a:r>
            <a:r>
              <a:rPr lang="ko-KR" altLang="en-US" sz="1600" b="1" dirty="0">
                <a:solidFill>
                  <a:srgbClr val="4D79C7"/>
                </a:solidFill>
              </a:rPr>
              <a:t> </a:t>
            </a:r>
            <a:r>
              <a:rPr lang="en-US" altLang="ko-KR" sz="1600" b="1" dirty="0">
                <a:solidFill>
                  <a:srgbClr val="4D79C7"/>
                </a:solidFill>
              </a:rPr>
              <a:t>Disparity Consistency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더 정확한 </a:t>
            </a:r>
            <a:r>
              <a:rPr lang="en-US" altLang="ko-KR" sz="1600" dirty="0">
                <a:solidFill>
                  <a:schemeClr val="tx1"/>
                </a:solidFill>
              </a:rPr>
              <a:t>disparity map</a:t>
            </a:r>
            <a:r>
              <a:rPr lang="ko-KR" altLang="en-US" sz="1600" dirty="0">
                <a:solidFill>
                  <a:schemeClr val="tx1"/>
                </a:solidFill>
              </a:rPr>
              <a:t>을 만들기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left-view disparity map</a:t>
            </a:r>
            <a:r>
              <a:rPr lang="ko-KR" alt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Segoe UI" panose="020B0502040204020203" pitchFamily="34" charset="0"/>
              </a:rPr>
              <a:t>==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projected right-view disparity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모델을 통해 나온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에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이용해 새로운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얻고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마찬가지로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에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이용해 새로운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얻어 원래의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disparity, 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와 비교를 하는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7171B-42AA-8F05-068E-83BEB353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44" y="3085247"/>
            <a:ext cx="4466492" cy="648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3AB7AF-0598-B441-B534-B750FC0F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150" y="4071613"/>
            <a:ext cx="1947777" cy="559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3947D5-5E5B-50D3-260D-C2B734C2C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1" y="1885960"/>
            <a:ext cx="4600830" cy="3930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9645E9-A8F6-68CE-7D4D-31C893EC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20" y="5932257"/>
            <a:ext cx="4810692" cy="4706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A1F608-4A73-E3CE-85C3-CB01AACAA269}"/>
              </a:ext>
            </a:extLst>
          </p:cNvPr>
          <p:cNvSpPr/>
          <p:nvPr/>
        </p:nvSpPr>
        <p:spPr>
          <a:xfrm>
            <a:off x="2842591" y="5977685"/>
            <a:ext cx="859933" cy="37975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641B3A-CEEB-A143-67A0-5F744651D52F}"/>
              </a:ext>
            </a:extLst>
          </p:cNvPr>
          <p:cNvSpPr/>
          <p:nvPr/>
        </p:nvSpPr>
        <p:spPr>
          <a:xfrm>
            <a:off x="4303643" y="5977685"/>
            <a:ext cx="836738" cy="379756"/>
          </a:xfrm>
          <a:prstGeom prst="roundRect">
            <a:avLst/>
          </a:prstGeom>
          <a:noFill/>
          <a:ln w="38100">
            <a:solidFill>
              <a:srgbClr val="F3A875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1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76CF2-54DF-39BB-2C0F-022E82894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93" y="3987096"/>
            <a:ext cx="6339866" cy="2322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766FCE-7519-D38F-DC1A-85E236E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66" y="4304675"/>
            <a:ext cx="2291729" cy="200526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D27B365-4480-8889-FDDB-13B66A329BAA}"/>
              </a:ext>
            </a:extLst>
          </p:cNvPr>
          <p:cNvSpPr/>
          <p:nvPr/>
        </p:nvSpPr>
        <p:spPr>
          <a:xfrm>
            <a:off x="9523695" y="4602314"/>
            <a:ext cx="2316612" cy="1421334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Encoder + Decoder (skip connection)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Multiscale generation (and loss)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20D2A-32E4-1BAD-0747-C4D156216CED}"/>
              </a:ext>
            </a:extLst>
          </p:cNvPr>
          <p:cNvSpPr txBox="1"/>
          <p:nvPr/>
        </p:nvSpPr>
        <p:spPr>
          <a:xfrm>
            <a:off x="539552" y="1387475"/>
            <a:ext cx="612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rgbClr val="4D79C7"/>
                </a:solidFill>
              </a:rPr>
              <a:t>Depth Estimation method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DF32AC-771F-9ED2-DA41-3CD3F6AC1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34" y="2004717"/>
            <a:ext cx="5119329" cy="1532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BA2864-0163-7301-9F8D-147A8E8F286A}"/>
              </a:ext>
            </a:extLst>
          </p:cNvPr>
          <p:cNvSpPr txBox="1"/>
          <p:nvPr/>
        </p:nvSpPr>
        <p:spPr>
          <a:xfrm>
            <a:off x="6969696" y="2751039"/>
            <a:ext cx="116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Baseline</a:t>
            </a:r>
            <a:r>
              <a:rPr lang="ko-KR" altLang="en-US" sz="1600" dirty="0"/>
              <a:t>→</a:t>
            </a:r>
            <a:endParaRPr lang="en-US" altLang="ko-KR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A9CFFC-1901-3378-5190-87AF9D104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736" y="2295701"/>
            <a:ext cx="3359748" cy="8118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82A8E7-F7F6-50D9-8090-995BE965C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059" y="3202395"/>
            <a:ext cx="3349425" cy="8224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5B1820-DAC5-BCDA-E7EE-1E65502D0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736" y="1437814"/>
            <a:ext cx="3359748" cy="7923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536342-56D6-06ED-6555-BB2D7170741A}"/>
              </a:ext>
            </a:extLst>
          </p:cNvPr>
          <p:cNvSpPr txBox="1"/>
          <p:nvPr/>
        </p:nvSpPr>
        <p:spPr>
          <a:xfrm>
            <a:off x="7169124" y="3684013"/>
            <a:ext cx="97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 Ours</a:t>
            </a:r>
            <a:r>
              <a:rPr lang="ko-KR" altLang="en-US" sz="1600" dirty="0"/>
              <a:t>→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684B5-93DC-F13F-EFB8-B5E14770E0F7}"/>
              </a:ext>
            </a:extLst>
          </p:cNvPr>
          <p:cNvSpPr txBox="1"/>
          <p:nvPr/>
        </p:nvSpPr>
        <p:spPr>
          <a:xfrm>
            <a:off x="771994" y="3504252"/>
            <a:ext cx="165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Baseline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8B03C4-97F3-9EAF-15AC-78FD83A6A855}"/>
              </a:ext>
            </a:extLst>
          </p:cNvPr>
          <p:cNvSpPr txBox="1"/>
          <p:nvPr/>
        </p:nvSpPr>
        <p:spPr>
          <a:xfrm>
            <a:off x="771993" y="6284951"/>
            <a:ext cx="165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FC35A-D9D5-314D-0437-63F2900BFE6D}"/>
              </a:ext>
            </a:extLst>
          </p:cNvPr>
          <p:cNvSpPr txBox="1"/>
          <p:nvPr/>
        </p:nvSpPr>
        <p:spPr>
          <a:xfrm>
            <a:off x="0" y="6541606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81260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EB8D0-22B2-FCE0-0E1F-671D3D0C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5" y="1549253"/>
            <a:ext cx="5475094" cy="2017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D9FB85C-F6A6-B2CC-11BD-FCEC3D3DBCA6}"/>
                  </a:ext>
                </a:extLst>
              </p:cNvPr>
              <p:cNvSpPr/>
              <p:nvPr/>
            </p:nvSpPr>
            <p:spPr>
              <a:xfrm>
                <a:off x="1030349" y="3707564"/>
                <a:ext cx="4953445" cy="291058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chemeClr val="tx1"/>
                    </a:solidFill>
                  </a:rPr>
                  <a:t>KITTI 2015 dataset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42,382 stereo pairs (61 scenes)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1242 x 375 pixels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0 &lt; Output disparity &lt; 0.3 * image width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solidFill>
                      <a:schemeClr val="tx1"/>
                    </a:solidFill>
                  </a:rPr>
                  <a:t>ReLU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✕ 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exponential linear units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50 epochs, batch size of 8 using Adam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learning rate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D9FB85C-F6A6-B2CC-11BD-FCEC3D3DB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9" y="3707564"/>
                <a:ext cx="4953445" cy="2910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7D67627-F2EB-4085-F4E5-30F24E96F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6" y="1356090"/>
            <a:ext cx="4508990" cy="356320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7ED6FE-0713-6E73-7F72-7E96E0E6B1DE}"/>
              </a:ext>
            </a:extLst>
          </p:cNvPr>
          <p:cNvSpPr/>
          <p:nvPr/>
        </p:nvSpPr>
        <p:spPr>
          <a:xfrm>
            <a:off x="6642810" y="5162856"/>
            <a:ext cx="4953445" cy="8666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Deep3D -&gt; plausible image reconstructions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But output disparities are inferior to 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2BC17-BC80-FE98-6385-6C12B7FEF4D6}"/>
              </a:ext>
            </a:extLst>
          </p:cNvPr>
          <p:cNvSpPr txBox="1"/>
          <p:nvPr/>
        </p:nvSpPr>
        <p:spPr>
          <a:xfrm>
            <a:off x="0" y="6541606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198438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2559</Words>
  <Application>Microsoft Office PowerPoint</Application>
  <PresentationFormat>와이드스크린</PresentationFormat>
  <Paragraphs>378</Paragraphs>
  <Slides>36</Slides>
  <Notes>33</Notes>
  <HiddenSlides>5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Microsoft GothicNeo</vt:lpstr>
      <vt:lpstr>Noto Sans KR</vt:lpstr>
      <vt:lpstr>맑은 고딕</vt:lpstr>
      <vt:lpstr>Arial</vt:lpstr>
      <vt:lpstr>Cambria Math</vt:lpstr>
      <vt:lpstr>Segoe UI</vt:lpstr>
      <vt:lpstr>Symbol</vt:lpstr>
      <vt:lpstr>Wingdings</vt:lpstr>
      <vt:lpstr>Office 테마</vt:lpstr>
      <vt:lpstr>Depth estimation</vt:lpstr>
      <vt:lpstr>Unsupervised Monocular Depth Estimation 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PowerPoint 프레젠테이션</vt:lpstr>
      <vt:lpstr>PowerPoint 프레젠테이션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김소희</dc:creator>
  <cp:lastModifiedBy>김소희</cp:lastModifiedBy>
  <cp:revision>2</cp:revision>
  <dcterms:created xsi:type="dcterms:W3CDTF">2022-05-15T08:36:21Z</dcterms:created>
  <dcterms:modified xsi:type="dcterms:W3CDTF">2022-07-12T12:23:49Z</dcterms:modified>
</cp:coreProperties>
</file>